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4"/>
  </p:sldMasterIdLst>
  <p:notesMasterIdLst>
    <p:notesMasterId r:id="rId23"/>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Lst>
  <p:sldSz cx="12192000" cy="6858000"/>
  <p:notesSz cx="6858000" cy="9144000"/>
  <p:embeddedFontLst>
    <p:embeddedFont>
      <p:font typeface="Proxima Nova" panose="020B0604020202020204" charset="0"/>
      <p:regular r:id="rId24"/>
      <p:bold r:id="rId25"/>
      <p:italic r:id="rId26"/>
      <p:boldItalic r:id="rId27"/>
    </p:embeddedFont>
    <p:embeddedFont>
      <p:font typeface="Proxima Nova Semibold" panose="020B0604020202020204" charset="0"/>
      <p:regular r:id="rId28"/>
      <p:bold r:id="rId29"/>
      <p:boldItalic r:id="rId3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1" roundtripDataSignature="AMtx7mg5wCrFKN6Qg5E7r6CkEkRwy+I6d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8" d="100"/>
          <a:sy n="78" d="100"/>
        </p:scale>
        <p:origin x="850"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3.fntdata"/><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2.fntdata"/><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font" Target="fonts/font6.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1.fntdata"/><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openxmlformats.org/officeDocument/2006/relationships/font" Target="fonts/font5.fntdata"/><Relationship Id="rId10" Type="http://schemas.openxmlformats.org/officeDocument/2006/relationships/slide" Target="slides/slide6.xml"/><Relationship Id="rId19" Type="http://schemas.openxmlformats.org/officeDocument/2006/relationships/slide" Target="slides/slide15.xml"/><Relationship Id="rId31" Type="http://customschemas.google.com/relationships/presentationmetadata" Target="meta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tableStyles" Target="tableStyles.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2" name="Google Shape;31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218a104ff48_0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3" name="Google Shape;413;g218a104ff4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g2191b38ad4a_3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0" name="Google Shape;420;g2191b38ad4a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g2174e5be7b5_6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7" name="Google Shape;427;g2174e5be7b5_6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Google Shape;433;g2174e5be7b5_6_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4" name="Google Shape;434;g2174e5be7b5_6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p:cNvGrpSpPr/>
        <p:nvPr/>
      </p:nvGrpSpPr>
      <p:grpSpPr>
        <a:xfrm>
          <a:off x="0" y="0"/>
          <a:ext cx="0" cy="0"/>
          <a:chOff x="0" y="0"/>
          <a:chExt cx="0" cy="0"/>
        </a:xfrm>
      </p:grpSpPr>
      <p:sp>
        <p:nvSpPr>
          <p:cNvPr id="440" name="Google Shape;440;g2174e5be7b5_0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1" name="Google Shape;441;g2174e5be7b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g2174e5be7b5_5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7" name="Google Shape;447;g2174e5be7b5_5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Google Shape;452;g2174e5be7b5_1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 name="Google Shape;453;g2174e5be7b5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
        <p:cNvGrpSpPr/>
        <p:nvPr/>
      </p:nvGrpSpPr>
      <p:grpSpPr>
        <a:xfrm>
          <a:off x="0" y="0"/>
          <a:ext cx="0" cy="0"/>
          <a:chOff x="0" y="0"/>
          <a:chExt cx="0" cy="0"/>
        </a:xfrm>
      </p:grpSpPr>
      <p:sp>
        <p:nvSpPr>
          <p:cNvPr id="458" name="Google Shape;458;g1dd4af72a445b47_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9" name="Google Shape;459;g1dd4af72a445b47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Google Shape;465;g1f6f92aaaa9_0_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6" name="Google Shape;466;g1f6f92aaaa9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3" name="Google Shape;353;p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g1f6f92aaaa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9" name="Google Shape;359;g1f6f92aaaa9_0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21135274354_0_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 name="Google Shape;365;g2113527435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g2174e5be7b5_3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2" name="Google Shape;372;g2174e5be7b5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g1f489c3ebe9_0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9" name="Google Shape;379;g1f489c3ebe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g1f6d0f4fb24_0_4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9" name="Google Shape;389;g1f6d0f4fb24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1f48c8bfb4e_1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1f48c8bfb4e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g1f6d0f4fb24_0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6" name="Google Shape;406;g1f6d0f4fb2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spTree>
      <p:nvGrpSpPr>
        <p:cNvPr id="1" name="Shape 44"/>
        <p:cNvGrpSpPr/>
        <p:nvPr/>
      </p:nvGrpSpPr>
      <p:grpSpPr>
        <a:xfrm>
          <a:off x="0" y="0"/>
          <a:ext cx="0" cy="0"/>
          <a:chOff x="0" y="0"/>
          <a:chExt cx="0" cy="0"/>
        </a:xfrm>
      </p:grpSpPr>
      <p:grpSp>
        <p:nvGrpSpPr>
          <p:cNvPr id="45" name="Google Shape;45;p4"/>
          <p:cNvGrpSpPr/>
          <p:nvPr/>
        </p:nvGrpSpPr>
        <p:grpSpPr>
          <a:xfrm>
            <a:off x="-6214" y="-1"/>
            <a:ext cx="12214827" cy="6858000"/>
            <a:chOff x="-6214" y="-1"/>
            <a:chExt cx="12214827" cy="6858000"/>
          </a:xfrm>
        </p:grpSpPr>
        <p:cxnSp>
          <p:nvCxnSpPr>
            <p:cNvPr id="46" name="Google Shape;46;p4"/>
            <p:cNvCxnSpPr/>
            <p:nvPr/>
          </p:nvCxnSpPr>
          <p:spPr>
            <a:xfrm>
              <a:off x="-6214" y="6686283"/>
              <a:ext cx="12192000" cy="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47" name="Google Shape;47;p4"/>
            <p:cNvCxnSpPr/>
            <p:nvPr/>
          </p:nvCxnSpPr>
          <p:spPr>
            <a:xfrm>
              <a:off x="0" y="-1"/>
              <a:ext cx="0" cy="685800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48" name="Google Shape;48;p4"/>
            <p:cNvCxnSpPr/>
            <p:nvPr/>
          </p:nvCxnSpPr>
          <p:spPr>
            <a:xfrm>
              <a:off x="11993258" y="-1"/>
              <a:ext cx="0" cy="685800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49" name="Google Shape;49;p4"/>
            <p:cNvCxnSpPr/>
            <p:nvPr/>
          </p:nvCxnSpPr>
          <p:spPr>
            <a:xfrm>
              <a:off x="192528" y="-1"/>
              <a:ext cx="0" cy="685800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50" name="Google Shape;50;p4"/>
            <p:cNvCxnSpPr/>
            <p:nvPr/>
          </p:nvCxnSpPr>
          <p:spPr>
            <a:xfrm>
              <a:off x="1175922" y="-1"/>
              <a:ext cx="0" cy="685800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51" name="Google Shape;51;p4"/>
            <p:cNvCxnSpPr/>
            <p:nvPr/>
          </p:nvCxnSpPr>
          <p:spPr>
            <a:xfrm>
              <a:off x="2159316" y="-1"/>
              <a:ext cx="0" cy="685800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52" name="Google Shape;52;p4"/>
            <p:cNvCxnSpPr/>
            <p:nvPr/>
          </p:nvCxnSpPr>
          <p:spPr>
            <a:xfrm>
              <a:off x="3142710" y="-1"/>
              <a:ext cx="0" cy="685800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53" name="Google Shape;53;p4"/>
            <p:cNvCxnSpPr/>
            <p:nvPr/>
          </p:nvCxnSpPr>
          <p:spPr>
            <a:xfrm>
              <a:off x="4126104" y="-1"/>
              <a:ext cx="0" cy="685800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54" name="Google Shape;54;p4"/>
            <p:cNvCxnSpPr/>
            <p:nvPr/>
          </p:nvCxnSpPr>
          <p:spPr>
            <a:xfrm>
              <a:off x="5109498" y="-1"/>
              <a:ext cx="0" cy="685800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55" name="Google Shape;55;p4"/>
            <p:cNvCxnSpPr/>
            <p:nvPr/>
          </p:nvCxnSpPr>
          <p:spPr>
            <a:xfrm>
              <a:off x="6092892" y="-1"/>
              <a:ext cx="0" cy="685800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56" name="Google Shape;56;p4"/>
            <p:cNvCxnSpPr/>
            <p:nvPr/>
          </p:nvCxnSpPr>
          <p:spPr>
            <a:xfrm>
              <a:off x="7076286" y="-1"/>
              <a:ext cx="0" cy="685800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57" name="Google Shape;57;p4"/>
            <p:cNvCxnSpPr/>
            <p:nvPr/>
          </p:nvCxnSpPr>
          <p:spPr>
            <a:xfrm>
              <a:off x="8059680" y="-1"/>
              <a:ext cx="0" cy="685800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58" name="Google Shape;58;p4"/>
            <p:cNvCxnSpPr/>
            <p:nvPr/>
          </p:nvCxnSpPr>
          <p:spPr>
            <a:xfrm>
              <a:off x="9043074" y="-1"/>
              <a:ext cx="0" cy="685800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59" name="Google Shape;59;p4"/>
            <p:cNvCxnSpPr/>
            <p:nvPr/>
          </p:nvCxnSpPr>
          <p:spPr>
            <a:xfrm>
              <a:off x="10026468" y="-1"/>
              <a:ext cx="0" cy="685800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60" name="Google Shape;60;p4"/>
            <p:cNvCxnSpPr/>
            <p:nvPr/>
          </p:nvCxnSpPr>
          <p:spPr>
            <a:xfrm>
              <a:off x="11009862" y="-1"/>
              <a:ext cx="0" cy="685800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61" name="Google Shape;61;p4"/>
            <p:cNvCxnSpPr/>
            <p:nvPr/>
          </p:nvCxnSpPr>
          <p:spPr>
            <a:xfrm>
              <a:off x="12185786" y="-1"/>
              <a:ext cx="0" cy="685800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62" name="Google Shape;62;p4"/>
            <p:cNvCxnSpPr/>
            <p:nvPr/>
          </p:nvCxnSpPr>
          <p:spPr>
            <a:xfrm>
              <a:off x="0" y="171716"/>
              <a:ext cx="12192000" cy="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63" name="Google Shape;63;p4"/>
            <p:cNvCxnSpPr/>
            <p:nvPr/>
          </p:nvCxnSpPr>
          <p:spPr>
            <a:xfrm>
              <a:off x="0" y="714597"/>
              <a:ext cx="12192000" cy="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64" name="Google Shape;64;p4"/>
            <p:cNvCxnSpPr/>
            <p:nvPr/>
          </p:nvCxnSpPr>
          <p:spPr>
            <a:xfrm>
              <a:off x="0" y="1257478"/>
              <a:ext cx="12192000" cy="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65" name="Google Shape;65;p4"/>
            <p:cNvCxnSpPr/>
            <p:nvPr/>
          </p:nvCxnSpPr>
          <p:spPr>
            <a:xfrm>
              <a:off x="0" y="1800359"/>
              <a:ext cx="12192000" cy="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66" name="Google Shape;66;p4"/>
            <p:cNvCxnSpPr/>
            <p:nvPr/>
          </p:nvCxnSpPr>
          <p:spPr>
            <a:xfrm>
              <a:off x="0" y="2343240"/>
              <a:ext cx="12192000" cy="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67" name="Google Shape;67;p4"/>
            <p:cNvCxnSpPr/>
            <p:nvPr/>
          </p:nvCxnSpPr>
          <p:spPr>
            <a:xfrm>
              <a:off x="0" y="2886121"/>
              <a:ext cx="12192000" cy="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68" name="Google Shape;68;p4"/>
            <p:cNvCxnSpPr/>
            <p:nvPr/>
          </p:nvCxnSpPr>
          <p:spPr>
            <a:xfrm>
              <a:off x="0" y="3429002"/>
              <a:ext cx="12192000" cy="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69" name="Google Shape;69;p4"/>
            <p:cNvCxnSpPr/>
            <p:nvPr/>
          </p:nvCxnSpPr>
          <p:spPr>
            <a:xfrm>
              <a:off x="0" y="3971883"/>
              <a:ext cx="12192000" cy="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70" name="Google Shape;70;p4"/>
            <p:cNvCxnSpPr/>
            <p:nvPr/>
          </p:nvCxnSpPr>
          <p:spPr>
            <a:xfrm>
              <a:off x="0" y="4514764"/>
              <a:ext cx="12192000" cy="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71" name="Google Shape;71;p4"/>
            <p:cNvCxnSpPr/>
            <p:nvPr/>
          </p:nvCxnSpPr>
          <p:spPr>
            <a:xfrm>
              <a:off x="0" y="5057645"/>
              <a:ext cx="12192000" cy="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72" name="Google Shape;72;p4"/>
            <p:cNvCxnSpPr/>
            <p:nvPr/>
          </p:nvCxnSpPr>
          <p:spPr>
            <a:xfrm>
              <a:off x="0" y="5600526"/>
              <a:ext cx="12192000" cy="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73" name="Google Shape;73;p4"/>
            <p:cNvCxnSpPr/>
            <p:nvPr/>
          </p:nvCxnSpPr>
          <p:spPr>
            <a:xfrm>
              <a:off x="0" y="6857999"/>
              <a:ext cx="12192000" cy="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74" name="Google Shape;74;p4"/>
            <p:cNvCxnSpPr/>
            <p:nvPr/>
          </p:nvCxnSpPr>
          <p:spPr>
            <a:xfrm>
              <a:off x="16613" y="6143407"/>
              <a:ext cx="12192000" cy="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75" name="Google Shape;75;p4"/>
            <p:cNvCxnSpPr/>
            <p:nvPr/>
          </p:nvCxnSpPr>
          <p:spPr>
            <a:xfrm>
              <a:off x="684225" y="171716"/>
              <a:ext cx="0" cy="6511464"/>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76" name="Google Shape;76;p4"/>
            <p:cNvCxnSpPr/>
            <p:nvPr/>
          </p:nvCxnSpPr>
          <p:spPr>
            <a:xfrm>
              <a:off x="11508412" y="173267"/>
              <a:ext cx="0" cy="6511464"/>
            </a:xfrm>
            <a:prstGeom prst="straightConnector1">
              <a:avLst/>
            </a:prstGeom>
            <a:noFill/>
            <a:ln w="12700" cap="flat" cmpd="sng">
              <a:solidFill>
                <a:srgbClr val="BCBCBC">
                  <a:alpha val="29803"/>
                </a:srgbClr>
              </a:solidFill>
              <a:prstDash val="dot"/>
              <a:miter lim="800000"/>
              <a:headEnd type="none" w="sm" len="sm"/>
              <a:tailEnd type="none" w="sm" len="sm"/>
            </a:ln>
          </p:spPr>
        </p:cxnSp>
      </p:grpSp>
      <p:sp>
        <p:nvSpPr>
          <p:cNvPr id="77" name="Google Shape;77;p4"/>
          <p:cNvSpPr txBox="1">
            <a:spLocks noGrp="1"/>
          </p:cNvSpPr>
          <p:nvPr>
            <p:ph type="ctrTitle"/>
          </p:nvPr>
        </p:nvSpPr>
        <p:spPr>
          <a:xfrm>
            <a:off x="691078" y="722903"/>
            <a:ext cx="10495904" cy="2460770"/>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2"/>
              </a:buClr>
              <a:buSzPts val="5400"/>
              <a:buFont typeface="Arial"/>
              <a:buNone/>
              <a:defRPr sz="5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8" name="Google Shape;78;p4"/>
          <p:cNvSpPr txBox="1">
            <a:spLocks noGrp="1"/>
          </p:cNvSpPr>
          <p:nvPr>
            <p:ph type="subTitle" idx="1"/>
          </p:nvPr>
        </p:nvSpPr>
        <p:spPr>
          <a:xfrm>
            <a:off x="691078" y="3428997"/>
            <a:ext cx="10495904" cy="2306639"/>
          </a:xfrm>
          <a:prstGeom prst="rect">
            <a:avLst/>
          </a:prstGeom>
          <a:noFill/>
          <a:ln>
            <a:noFill/>
          </a:ln>
        </p:spPr>
        <p:txBody>
          <a:bodyPr spcFirstLastPara="1" wrap="square" lIns="91425" tIns="45700" rIns="91425" bIns="45700" anchor="t" anchorCtr="0">
            <a:normAutofit/>
          </a:bodyPr>
          <a:lstStyle>
            <a:lvl1pPr lvl="0" algn="l">
              <a:lnSpc>
                <a:spcPct val="110000"/>
              </a:lnSpc>
              <a:spcBef>
                <a:spcPts val="1000"/>
              </a:spcBef>
              <a:spcAft>
                <a:spcPts val="0"/>
              </a:spcAft>
              <a:buSzPts val="1800"/>
              <a:buNone/>
              <a:defRPr sz="2400">
                <a:solidFill>
                  <a:schemeClr val="dk2"/>
                </a:solidFill>
              </a:defRPr>
            </a:lvl1pPr>
            <a:lvl2pPr lvl="1" algn="ctr">
              <a:lnSpc>
                <a:spcPct val="110000"/>
              </a:lnSpc>
              <a:spcBef>
                <a:spcPts val="500"/>
              </a:spcBef>
              <a:spcAft>
                <a:spcPts val="0"/>
              </a:spcAft>
              <a:buSzPts val="1500"/>
              <a:buNone/>
              <a:defRPr sz="2000"/>
            </a:lvl2pPr>
            <a:lvl3pPr lvl="2" algn="ctr">
              <a:lnSpc>
                <a:spcPct val="110000"/>
              </a:lnSpc>
              <a:spcBef>
                <a:spcPts val="500"/>
              </a:spcBef>
              <a:spcAft>
                <a:spcPts val="0"/>
              </a:spcAft>
              <a:buSzPts val="1350"/>
              <a:buNone/>
              <a:defRPr sz="1800"/>
            </a:lvl3pPr>
            <a:lvl4pPr lvl="3" algn="ctr">
              <a:lnSpc>
                <a:spcPct val="110000"/>
              </a:lnSpc>
              <a:spcBef>
                <a:spcPts val="500"/>
              </a:spcBef>
              <a:spcAft>
                <a:spcPts val="0"/>
              </a:spcAft>
              <a:buSzPts val="1200"/>
              <a:buNone/>
              <a:defRPr sz="1600"/>
            </a:lvl4pPr>
            <a:lvl5pPr lvl="4" algn="ctr">
              <a:lnSpc>
                <a:spcPct val="110000"/>
              </a:lnSpc>
              <a:spcBef>
                <a:spcPts val="500"/>
              </a:spcBef>
              <a:spcAft>
                <a:spcPts val="0"/>
              </a:spcAft>
              <a:buSzPts val="12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79" name="Google Shape;79;p4"/>
          <p:cNvSpPr/>
          <p:nvPr/>
        </p:nvSpPr>
        <p:spPr>
          <a:xfrm rot="-8100000">
            <a:off x="-281093" y="2607907"/>
            <a:ext cx="568289" cy="568289"/>
          </a:xfrm>
          <a:prstGeom prst="rtTriangle">
            <a:avLst/>
          </a:prstGeom>
          <a:solidFill>
            <a:schemeClr val="accent1">
              <a:alpha val="4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Arial"/>
              <a:ea typeface="Arial"/>
              <a:cs typeface="Arial"/>
              <a:sym typeface="Arial"/>
            </a:endParaRPr>
          </a:p>
        </p:txBody>
      </p:sp>
      <p:sp>
        <p:nvSpPr>
          <p:cNvPr id="80" name="Google Shape;80;p4"/>
          <p:cNvSpPr txBox="1">
            <a:spLocks noGrp="1"/>
          </p:cNvSpPr>
          <p:nvPr>
            <p:ph type="dt" idx="10"/>
          </p:nvPr>
        </p:nvSpPr>
        <p:spPr>
          <a:xfrm>
            <a:off x="683587" y="6215870"/>
            <a:ext cx="3843779" cy="417126"/>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1" name="Google Shape;81;p4"/>
          <p:cNvSpPr txBox="1">
            <a:spLocks noGrp="1"/>
          </p:cNvSpPr>
          <p:nvPr>
            <p:ph type="ftr" idx="11"/>
          </p:nvPr>
        </p:nvSpPr>
        <p:spPr>
          <a:xfrm>
            <a:off x="691078" y="236364"/>
            <a:ext cx="4114800" cy="417126"/>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4"/>
          <p:cNvSpPr txBox="1">
            <a:spLocks noGrp="1"/>
          </p:cNvSpPr>
          <p:nvPr>
            <p:ph type="sldNum" idx="12"/>
          </p:nvPr>
        </p:nvSpPr>
        <p:spPr>
          <a:xfrm>
            <a:off x="11003649" y="6215870"/>
            <a:ext cx="979151" cy="417126"/>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265"/>
        <p:cNvGrpSpPr/>
        <p:nvPr/>
      </p:nvGrpSpPr>
      <p:grpSpPr>
        <a:xfrm>
          <a:off x="0" y="0"/>
          <a:ext cx="0" cy="0"/>
          <a:chOff x="0" y="0"/>
          <a:chExt cx="0" cy="0"/>
        </a:xfrm>
      </p:grpSpPr>
      <p:sp>
        <p:nvSpPr>
          <p:cNvPr id="266" name="Google Shape;266;p13"/>
          <p:cNvSpPr txBox="1">
            <a:spLocks noGrp="1"/>
          </p:cNvSpPr>
          <p:nvPr>
            <p:ph type="title"/>
          </p:nvPr>
        </p:nvSpPr>
        <p:spPr>
          <a:xfrm>
            <a:off x="691079" y="725951"/>
            <a:ext cx="10325000" cy="1442463"/>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7" name="Google Shape;267;p13"/>
          <p:cNvSpPr txBox="1">
            <a:spLocks noGrp="1"/>
          </p:cNvSpPr>
          <p:nvPr>
            <p:ph type="body" idx="1"/>
          </p:nvPr>
        </p:nvSpPr>
        <p:spPr>
          <a:xfrm rot="5400000">
            <a:off x="4071361" y="-1040151"/>
            <a:ext cx="3564436" cy="10325000"/>
          </a:xfrm>
          <a:prstGeom prst="rect">
            <a:avLst/>
          </a:prstGeom>
          <a:noFill/>
          <a:ln>
            <a:noFill/>
          </a:ln>
        </p:spPr>
        <p:txBody>
          <a:bodyPr spcFirstLastPara="1" wrap="square" lIns="91425" tIns="45700" rIns="91425" bIns="45700" anchor="t" anchorCtr="0">
            <a:normAutofit/>
          </a:bodyPr>
          <a:lstStyle>
            <a:lvl1pPr marL="457200" lvl="0" indent="-314325" algn="l">
              <a:lnSpc>
                <a:spcPct val="110000"/>
              </a:lnSpc>
              <a:spcBef>
                <a:spcPts val="1000"/>
              </a:spcBef>
              <a:spcAft>
                <a:spcPts val="0"/>
              </a:spcAft>
              <a:buSzPts val="1350"/>
              <a:buChar char="▪"/>
              <a:defRPr/>
            </a:lvl1pPr>
            <a:lvl2pPr marL="914400" lvl="1" indent="-314325" algn="l">
              <a:lnSpc>
                <a:spcPct val="110000"/>
              </a:lnSpc>
              <a:spcBef>
                <a:spcPts val="500"/>
              </a:spcBef>
              <a:spcAft>
                <a:spcPts val="0"/>
              </a:spcAft>
              <a:buSzPts val="1350"/>
              <a:buChar char="▪"/>
              <a:defRPr/>
            </a:lvl2pPr>
            <a:lvl3pPr marL="1371600" lvl="2" indent="-314325" algn="l">
              <a:lnSpc>
                <a:spcPct val="110000"/>
              </a:lnSpc>
              <a:spcBef>
                <a:spcPts val="500"/>
              </a:spcBef>
              <a:spcAft>
                <a:spcPts val="0"/>
              </a:spcAft>
              <a:buSzPts val="1350"/>
              <a:buChar char="▪"/>
              <a:defRPr/>
            </a:lvl3pPr>
            <a:lvl4pPr marL="1828800" lvl="3" indent="-314325" algn="l">
              <a:lnSpc>
                <a:spcPct val="110000"/>
              </a:lnSpc>
              <a:spcBef>
                <a:spcPts val="500"/>
              </a:spcBef>
              <a:spcAft>
                <a:spcPts val="0"/>
              </a:spcAft>
              <a:buSzPts val="1350"/>
              <a:buChar char="▪"/>
              <a:defRPr/>
            </a:lvl4pPr>
            <a:lvl5pPr marL="2286000" lvl="4" indent="-314325" algn="l">
              <a:lnSpc>
                <a:spcPct val="110000"/>
              </a:lnSpc>
              <a:spcBef>
                <a:spcPts val="500"/>
              </a:spcBef>
              <a:spcAft>
                <a:spcPts val="0"/>
              </a:spcAft>
              <a:buSzPts val="135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68" name="Google Shape;268;p13"/>
          <p:cNvSpPr txBox="1">
            <a:spLocks noGrp="1"/>
          </p:cNvSpPr>
          <p:nvPr>
            <p:ph type="dt" idx="10"/>
          </p:nvPr>
        </p:nvSpPr>
        <p:spPr>
          <a:xfrm>
            <a:off x="683587" y="6215870"/>
            <a:ext cx="3843779" cy="417126"/>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9" name="Google Shape;269;p13"/>
          <p:cNvSpPr txBox="1">
            <a:spLocks noGrp="1"/>
          </p:cNvSpPr>
          <p:nvPr>
            <p:ph type="ftr" idx="11"/>
          </p:nvPr>
        </p:nvSpPr>
        <p:spPr>
          <a:xfrm>
            <a:off x="691078" y="236364"/>
            <a:ext cx="4114800" cy="417126"/>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0" name="Google Shape;270;p13"/>
          <p:cNvSpPr txBox="1">
            <a:spLocks noGrp="1"/>
          </p:cNvSpPr>
          <p:nvPr>
            <p:ph type="sldNum" idx="12"/>
          </p:nvPr>
        </p:nvSpPr>
        <p:spPr>
          <a:xfrm>
            <a:off x="11003649" y="6215870"/>
            <a:ext cx="979151" cy="417126"/>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_TITLE_AND_VERTICAL_TEXT">
    <p:spTree>
      <p:nvGrpSpPr>
        <p:cNvPr id="1" name="Shape 271"/>
        <p:cNvGrpSpPr/>
        <p:nvPr/>
      </p:nvGrpSpPr>
      <p:grpSpPr>
        <a:xfrm>
          <a:off x="0" y="0"/>
          <a:ext cx="0" cy="0"/>
          <a:chOff x="0" y="0"/>
          <a:chExt cx="0" cy="0"/>
        </a:xfrm>
      </p:grpSpPr>
      <p:grpSp>
        <p:nvGrpSpPr>
          <p:cNvPr id="272" name="Google Shape;272;p14"/>
          <p:cNvGrpSpPr/>
          <p:nvPr/>
        </p:nvGrpSpPr>
        <p:grpSpPr>
          <a:xfrm>
            <a:off x="-6214" y="-1"/>
            <a:ext cx="12214827" cy="6858000"/>
            <a:chOff x="-6214" y="-1"/>
            <a:chExt cx="12214827" cy="6858000"/>
          </a:xfrm>
        </p:grpSpPr>
        <p:cxnSp>
          <p:nvCxnSpPr>
            <p:cNvPr id="273" name="Google Shape;273;p14"/>
            <p:cNvCxnSpPr/>
            <p:nvPr/>
          </p:nvCxnSpPr>
          <p:spPr>
            <a:xfrm>
              <a:off x="-6214" y="6686283"/>
              <a:ext cx="12192000" cy="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274" name="Google Shape;274;p14"/>
            <p:cNvCxnSpPr/>
            <p:nvPr/>
          </p:nvCxnSpPr>
          <p:spPr>
            <a:xfrm>
              <a:off x="0" y="-1"/>
              <a:ext cx="0" cy="685800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275" name="Google Shape;275;p14"/>
            <p:cNvCxnSpPr/>
            <p:nvPr/>
          </p:nvCxnSpPr>
          <p:spPr>
            <a:xfrm>
              <a:off x="11993258" y="-1"/>
              <a:ext cx="0" cy="685800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276" name="Google Shape;276;p14"/>
            <p:cNvCxnSpPr/>
            <p:nvPr/>
          </p:nvCxnSpPr>
          <p:spPr>
            <a:xfrm>
              <a:off x="192528" y="-1"/>
              <a:ext cx="0" cy="685800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277" name="Google Shape;277;p14"/>
            <p:cNvCxnSpPr/>
            <p:nvPr/>
          </p:nvCxnSpPr>
          <p:spPr>
            <a:xfrm>
              <a:off x="1175922" y="-1"/>
              <a:ext cx="0" cy="685800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278" name="Google Shape;278;p14"/>
            <p:cNvCxnSpPr/>
            <p:nvPr/>
          </p:nvCxnSpPr>
          <p:spPr>
            <a:xfrm>
              <a:off x="2159316" y="-1"/>
              <a:ext cx="0" cy="685800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279" name="Google Shape;279;p14"/>
            <p:cNvCxnSpPr/>
            <p:nvPr/>
          </p:nvCxnSpPr>
          <p:spPr>
            <a:xfrm>
              <a:off x="3142710" y="-1"/>
              <a:ext cx="0" cy="685800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280" name="Google Shape;280;p14"/>
            <p:cNvCxnSpPr/>
            <p:nvPr/>
          </p:nvCxnSpPr>
          <p:spPr>
            <a:xfrm>
              <a:off x="4126104" y="-1"/>
              <a:ext cx="0" cy="685800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281" name="Google Shape;281;p14"/>
            <p:cNvCxnSpPr/>
            <p:nvPr/>
          </p:nvCxnSpPr>
          <p:spPr>
            <a:xfrm>
              <a:off x="5109498" y="-1"/>
              <a:ext cx="0" cy="685800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282" name="Google Shape;282;p14"/>
            <p:cNvCxnSpPr/>
            <p:nvPr/>
          </p:nvCxnSpPr>
          <p:spPr>
            <a:xfrm>
              <a:off x="6092892" y="-1"/>
              <a:ext cx="0" cy="685800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283" name="Google Shape;283;p14"/>
            <p:cNvCxnSpPr/>
            <p:nvPr/>
          </p:nvCxnSpPr>
          <p:spPr>
            <a:xfrm>
              <a:off x="7076286" y="-1"/>
              <a:ext cx="0" cy="685800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284" name="Google Shape;284;p14"/>
            <p:cNvCxnSpPr/>
            <p:nvPr/>
          </p:nvCxnSpPr>
          <p:spPr>
            <a:xfrm>
              <a:off x="8059680" y="-1"/>
              <a:ext cx="0" cy="685800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285" name="Google Shape;285;p14"/>
            <p:cNvCxnSpPr/>
            <p:nvPr/>
          </p:nvCxnSpPr>
          <p:spPr>
            <a:xfrm>
              <a:off x="9043074" y="-1"/>
              <a:ext cx="0" cy="685800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286" name="Google Shape;286;p14"/>
            <p:cNvCxnSpPr/>
            <p:nvPr/>
          </p:nvCxnSpPr>
          <p:spPr>
            <a:xfrm>
              <a:off x="10026468" y="-1"/>
              <a:ext cx="0" cy="685800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287" name="Google Shape;287;p14"/>
            <p:cNvCxnSpPr/>
            <p:nvPr/>
          </p:nvCxnSpPr>
          <p:spPr>
            <a:xfrm>
              <a:off x="11009862" y="-1"/>
              <a:ext cx="0" cy="685800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288" name="Google Shape;288;p14"/>
            <p:cNvCxnSpPr/>
            <p:nvPr/>
          </p:nvCxnSpPr>
          <p:spPr>
            <a:xfrm>
              <a:off x="12185786" y="-1"/>
              <a:ext cx="0" cy="685800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289" name="Google Shape;289;p14"/>
            <p:cNvCxnSpPr/>
            <p:nvPr/>
          </p:nvCxnSpPr>
          <p:spPr>
            <a:xfrm>
              <a:off x="0" y="171716"/>
              <a:ext cx="12192000" cy="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290" name="Google Shape;290;p14"/>
            <p:cNvCxnSpPr/>
            <p:nvPr/>
          </p:nvCxnSpPr>
          <p:spPr>
            <a:xfrm>
              <a:off x="0" y="714597"/>
              <a:ext cx="12192000" cy="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291" name="Google Shape;291;p14"/>
            <p:cNvCxnSpPr/>
            <p:nvPr/>
          </p:nvCxnSpPr>
          <p:spPr>
            <a:xfrm>
              <a:off x="0" y="1257478"/>
              <a:ext cx="12192000" cy="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292" name="Google Shape;292;p14"/>
            <p:cNvCxnSpPr/>
            <p:nvPr/>
          </p:nvCxnSpPr>
          <p:spPr>
            <a:xfrm>
              <a:off x="0" y="1800359"/>
              <a:ext cx="12192000" cy="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293" name="Google Shape;293;p14"/>
            <p:cNvCxnSpPr/>
            <p:nvPr/>
          </p:nvCxnSpPr>
          <p:spPr>
            <a:xfrm>
              <a:off x="0" y="2343240"/>
              <a:ext cx="12192000" cy="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294" name="Google Shape;294;p14"/>
            <p:cNvCxnSpPr/>
            <p:nvPr/>
          </p:nvCxnSpPr>
          <p:spPr>
            <a:xfrm>
              <a:off x="0" y="2886121"/>
              <a:ext cx="12192000" cy="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295" name="Google Shape;295;p14"/>
            <p:cNvCxnSpPr/>
            <p:nvPr/>
          </p:nvCxnSpPr>
          <p:spPr>
            <a:xfrm>
              <a:off x="0" y="3429002"/>
              <a:ext cx="12192000" cy="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296" name="Google Shape;296;p14"/>
            <p:cNvCxnSpPr/>
            <p:nvPr/>
          </p:nvCxnSpPr>
          <p:spPr>
            <a:xfrm>
              <a:off x="0" y="3971883"/>
              <a:ext cx="12192000" cy="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297" name="Google Shape;297;p14"/>
            <p:cNvCxnSpPr/>
            <p:nvPr/>
          </p:nvCxnSpPr>
          <p:spPr>
            <a:xfrm>
              <a:off x="0" y="4514764"/>
              <a:ext cx="12192000" cy="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298" name="Google Shape;298;p14"/>
            <p:cNvCxnSpPr/>
            <p:nvPr/>
          </p:nvCxnSpPr>
          <p:spPr>
            <a:xfrm>
              <a:off x="0" y="5057645"/>
              <a:ext cx="12192000" cy="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299" name="Google Shape;299;p14"/>
            <p:cNvCxnSpPr/>
            <p:nvPr/>
          </p:nvCxnSpPr>
          <p:spPr>
            <a:xfrm>
              <a:off x="0" y="5600526"/>
              <a:ext cx="12192000" cy="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300" name="Google Shape;300;p14"/>
            <p:cNvCxnSpPr/>
            <p:nvPr/>
          </p:nvCxnSpPr>
          <p:spPr>
            <a:xfrm>
              <a:off x="0" y="6857999"/>
              <a:ext cx="12192000" cy="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301" name="Google Shape;301;p14"/>
            <p:cNvCxnSpPr/>
            <p:nvPr/>
          </p:nvCxnSpPr>
          <p:spPr>
            <a:xfrm>
              <a:off x="16613" y="6143407"/>
              <a:ext cx="12192000" cy="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302" name="Google Shape;302;p14"/>
            <p:cNvCxnSpPr/>
            <p:nvPr/>
          </p:nvCxnSpPr>
          <p:spPr>
            <a:xfrm>
              <a:off x="684225" y="171716"/>
              <a:ext cx="0" cy="6511464"/>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303" name="Google Shape;303;p14"/>
            <p:cNvCxnSpPr/>
            <p:nvPr/>
          </p:nvCxnSpPr>
          <p:spPr>
            <a:xfrm>
              <a:off x="11508412" y="173267"/>
              <a:ext cx="0" cy="6511464"/>
            </a:xfrm>
            <a:prstGeom prst="straightConnector1">
              <a:avLst/>
            </a:prstGeom>
            <a:noFill/>
            <a:ln w="12700" cap="flat" cmpd="sng">
              <a:solidFill>
                <a:srgbClr val="BCBCBC">
                  <a:alpha val="29803"/>
                </a:srgbClr>
              </a:solidFill>
              <a:prstDash val="dot"/>
              <a:miter lim="800000"/>
              <a:headEnd type="none" w="sm" len="sm"/>
              <a:tailEnd type="none" w="sm" len="sm"/>
            </a:ln>
          </p:spPr>
        </p:cxnSp>
      </p:grpSp>
      <p:sp>
        <p:nvSpPr>
          <p:cNvPr id="304" name="Google Shape;304;p14"/>
          <p:cNvSpPr/>
          <p:nvPr/>
        </p:nvSpPr>
        <p:spPr>
          <a:xfrm rot="-2700000">
            <a:off x="7770390" y="-287370"/>
            <a:ext cx="568289" cy="568289"/>
          </a:xfrm>
          <a:prstGeom prst="rtTriangle">
            <a:avLst/>
          </a:prstGeom>
          <a:solidFill>
            <a:schemeClr val="accent1">
              <a:alpha val="4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Arial"/>
              <a:ea typeface="Arial"/>
              <a:cs typeface="Arial"/>
              <a:sym typeface="Arial"/>
            </a:endParaRPr>
          </a:p>
        </p:txBody>
      </p:sp>
      <p:sp>
        <p:nvSpPr>
          <p:cNvPr id="305" name="Google Shape;305;p14"/>
          <p:cNvSpPr txBox="1">
            <a:spLocks noGrp="1"/>
          </p:cNvSpPr>
          <p:nvPr>
            <p:ph type="title"/>
          </p:nvPr>
        </p:nvSpPr>
        <p:spPr>
          <a:xfrm rot="5400000">
            <a:off x="6842413" y="1580976"/>
            <a:ext cx="5026597" cy="3295876"/>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06" name="Google Shape;306;p14"/>
          <p:cNvSpPr txBox="1">
            <a:spLocks noGrp="1"/>
          </p:cNvSpPr>
          <p:nvPr>
            <p:ph type="body" idx="1"/>
          </p:nvPr>
        </p:nvSpPr>
        <p:spPr>
          <a:xfrm rot="5400000">
            <a:off x="1555514" y="-156309"/>
            <a:ext cx="5026597" cy="6770448"/>
          </a:xfrm>
          <a:prstGeom prst="rect">
            <a:avLst/>
          </a:prstGeom>
          <a:noFill/>
          <a:ln>
            <a:noFill/>
          </a:ln>
        </p:spPr>
        <p:txBody>
          <a:bodyPr spcFirstLastPara="1" wrap="square" lIns="91425" tIns="45700" rIns="91425" bIns="45700" anchor="t" anchorCtr="0">
            <a:normAutofit/>
          </a:bodyPr>
          <a:lstStyle>
            <a:lvl1pPr marL="457200" lvl="0" indent="-314325" algn="l">
              <a:lnSpc>
                <a:spcPct val="110000"/>
              </a:lnSpc>
              <a:spcBef>
                <a:spcPts val="1000"/>
              </a:spcBef>
              <a:spcAft>
                <a:spcPts val="0"/>
              </a:spcAft>
              <a:buSzPts val="1350"/>
              <a:buChar char="▪"/>
              <a:defRPr/>
            </a:lvl1pPr>
            <a:lvl2pPr marL="914400" lvl="1" indent="-314325" algn="l">
              <a:lnSpc>
                <a:spcPct val="110000"/>
              </a:lnSpc>
              <a:spcBef>
                <a:spcPts val="500"/>
              </a:spcBef>
              <a:spcAft>
                <a:spcPts val="0"/>
              </a:spcAft>
              <a:buSzPts val="1350"/>
              <a:buChar char="▪"/>
              <a:defRPr/>
            </a:lvl2pPr>
            <a:lvl3pPr marL="1371600" lvl="2" indent="-314325" algn="l">
              <a:lnSpc>
                <a:spcPct val="110000"/>
              </a:lnSpc>
              <a:spcBef>
                <a:spcPts val="500"/>
              </a:spcBef>
              <a:spcAft>
                <a:spcPts val="0"/>
              </a:spcAft>
              <a:buSzPts val="1350"/>
              <a:buChar char="▪"/>
              <a:defRPr/>
            </a:lvl3pPr>
            <a:lvl4pPr marL="1828800" lvl="3" indent="-314325" algn="l">
              <a:lnSpc>
                <a:spcPct val="110000"/>
              </a:lnSpc>
              <a:spcBef>
                <a:spcPts val="500"/>
              </a:spcBef>
              <a:spcAft>
                <a:spcPts val="0"/>
              </a:spcAft>
              <a:buSzPts val="1350"/>
              <a:buChar char="▪"/>
              <a:defRPr/>
            </a:lvl4pPr>
            <a:lvl5pPr marL="2286000" lvl="4" indent="-314325" algn="l">
              <a:lnSpc>
                <a:spcPct val="110000"/>
              </a:lnSpc>
              <a:spcBef>
                <a:spcPts val="500"/>
              </a:spcBef>
              <a:spcAft>
                <a:spcPts val="0"/>
              </a:spcAft>
              <a:buSzPts val="135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07" name="Google Shape;307;p14"/>
          <p:cNvSpPr txBox="1">
            <a:spLocks noGrp="1"/>
          </p:cNvSpPr>
          <p:nvPr>
            <p:ph type="dt" idx="10"/>
          </p:nvPr>
        </p:nvSpPr>
        <p:spPr>
          <a:xfrm>
            <a:off x="683587" y="6215870"/>
            <a:ext cx="3843779" cy="417126"/>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8" name="Google Shape;308;p14"/>
          <p:cNvSpPr txBox="1">
            <a:spLocks noGrp="1"/>
          </p:cNvSpPr>
          <p:nvPr>
            <p:ph type="ftr" idx="11"/>
          </p:nvPr>
        </p:nvSpPr>
        <p:spPr>
          <a:xfrm>
            <a:off x="691078" y="236364"/>
            <a:ext cx="4114800" cy="417126"/>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9" name="Google Shape;309;p14"/>
          <p:cNvSpPr txBox="1">
            <a:spLocks noGrp="1"/>
          </p:cNvSpPr>
          <p:nvPr>
            <p:ph type="sldNum" idx="12"/>
          </p:nvPr>
        </p:nvSpPr>
        <p:spPr>
          <a:xfrm>
            <a:off x="11003649" y="6215870"/>
            <a:ext cx="979151" cy="417126"/>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83"/>
        <p:cNvGrpSpPr/>
        <p:nvPr/>
      </p:nvGrpSpPr>
      <p:grpSpPr>
        <a:xfrm>
          <a:off x="0" y="0"/>
          <a:ext cx="0" cy="0"/>
          <a:chOff x="0" y="0"/>
          <a:chExt cx="0" cy="0"/>
        </a:xfrm>
      </p:grpSpPr>
      <p:sp>
        <p:nvSpPr>
          <p:cNvPr id="84" name="Google Shape;84;p5"/>
          <p:cNvSpPr txBox="1">
            <a:spLocks noGrp="1"/>
          </p:cNvSpPr>
          <p:nvPr>
            <p:ph type="title"/>
          </p:nvPr>
        </p:nvSpPr>
        <p:spPr>
          <a:xfrm>
            <a:off x="691079" y="725951"/>
            <a:ext cx="10325000" cy="1442463"/>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5" name="Google Shape;85;p5"/>
          <p:cNvSpPr txBox="1">
            <a:spLocks noGrp="1"/>
          </p:cNvSpPr>
          <p:nvPr>
            <p:ph type="body" idx="1"/>
          </p:nvPr>
        </p:nvSpPr>
        <p:spPr>
          <a:xfrm>
            <a:off x="691079" y="2340131"/>
            <a:ext cx="10325000" cy="3564436"/>
          </a:xfrm>
          <a:prstGeom prst="rect">
            <a:avLst/>
          </a:prstGeom>
          <a:noFill/>
          <a:ln>
            <a:noFill/>
          </a:ln>
        </p:spPr>
        <p:txBody>
          <a:bodyPr spcFirstLastPara="1" wrap="square" lIns="91425" tIns="45700" rIns="91425" bIns="45700" anchor="t" anchorCtr="0">
            <a:normAutofit/>
          </a:bodyPr>
          <a:lstStyle>
            <a:lvl1pPr marL="457200" lvl="0" indent="-314325" algn="l">
              <a:lnSpc>
                <a:spcPct val="110000"/>
              </a:lnSpc>
              <a:spcBef>
                <a:spcPts val="1000"/>
              </a:spcBef>
              <a:spcAft>
                <a:spcPts val="0"/>
              </a:spcAft>
              <a:buSzPts val="1350"/>
              <a:buChar char="▪"/>
              <a:defRPr/>
            </a:lvl1pPr>
            <a:lvl2pPr marL="914400" lvl="1" indent="-314325" algn="l">
              <a:lnSpc>
                <a:spcPct val="110000"/>
              </a:lnSpc>
              <a:spcBef>
                <a:spcPts val="500"/>
              </a:spcBef>
              <a:spcAft>
                <a:spcPts val="0"/>
              </a:spcAft>
              <a:buSzPts val="1350"/>
              <a:buChar char="▪"/>
              <a:defRPr/>
            </a:lvl2pPr>
            <a:lvl3pPr marL="1371600" lvl="2" indent="-314325" algn="l">
              <a:lnSpc>
                <a:spcPct val="110000"/>
              </a:lnSpc>
              <a:spcBef>
                <a:spcPts val="500"/>
              </a:spcBef>
              <a:spcAft>
                <a:spcPts val="0"/>
              </a:spcAft>
              <a:buSzPts val="1350"/>
              <a:buChar char="▪"/>
              <a:defRPr/>
            </a:lvl3pPr>
            <a:lvl4pPr marL="1828800" lvl="3" indent="-314325" algn="l">
              <a:lnSpc>
                <a:spcPct val="110000"/>
              </a:lnSpc>
              <a:spcBef>
                <a:spcPts val="500"/>
              </a:spcBef>
              <a:spcAft>
                <a:spcPts val="0"/>
              </a:spcAft>
              <a:buSzPts val="1350"/>
              <a:buChar char="▪"/>
              <a:defRPr/>
            </a:lvl4pPr>
            <a:lvl5pPr marL="2286000" lvl="4" indent="-314325" algn="l">
              <a:lnSpc>
                <a:spcPct val="110000"/>
              </a:lnSpc>
              <a:spcBef>
                <a:spcPts val="500"/>
              </a:spcBef>
              <a:spcAft>
                <a:spcPts val="0"/>
              </a:spcAft>
              <a:buSzPts val="135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6" name="Google Shape;86;p5"/>
          <p:cNvSpPr txBox="1">
            <a:spLocks noGrp="1"/>
          </p:cNvSpPr>
          <p:nvPr>
            <p:ph type="dt" idx="10"/>
          </p:nvPr>
        </p:nvSpPr>
        <p:spPr>
          <a:xfrm>
            <a:off x="683587" y="6215870"/>
            <a:ext cx="3843779" cy="417126"/>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7" name="Google Shape;87;p5"/>
          <p:cNvSpPr txBox="1">
            <a:spLocks noGrp="1"/>
          </p:cNvSpPr>
          <p:nvPr>
            <p:ph type="ftr" idx="11"/>
          </p:nvPr>
        </p:nvSpPr>
        <p:spPr>
          <a:xfrm>
            <a:off x="691078" y="236364"/>
            <a:ext cx="4114800" cy="417126"/>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8" name="Google Shape;88;p5"/>
          <p:cNvSpPr txBox="1">
            <a:spLocks noGrp="1"/>
          </p:cNvSpPr>
          <p:nvPr>
            <p:ph type="sldNum" idx="12"/>
          </p:nvPr>
        </p:nvSpPr>
        <p:spPr>
          <a:xfrm>
            <a:off x="11003649" y="6215870"/>
            <a:ext cx="979151" cy="417126"/>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89"/>
        <p:cNvGrpSpPr/>
        <p:nvPr/>
      </p:nvGrpSpPr>
      <p:grpSpPr>
        <a:xfrm>
          <a:off x="0" y="0"/>
          <a:ext cx="0" cy="0"/>
          <a:chOff x="0" y="0"/>
          <a:chExt cx="0" cy="0"/>
        </a:xfrm>
      </p:grpSpPr>
      <p:grpSp>
        <p:nvGrpSpPr>
          <p:cNvPr id="90" name="Google Shape;90;p6"/>
          <p:cNvGrpSpPr/>
          <p:nvPr/>
        </p:nvGrpSpPr>
        <p:grpSpPr>
          <a:xfrm>
            <a:off x="-6214" y="-1"/>
            <a:ext cx="12214827" cy="6858000"/>
            <a:chOff x="-6214" y="-1"/>
            <a:chExt cx="12214827" cy="6858000"/>
          </a:xfrm>
        </p:grpSpPr>
        <p:cxnSp>
          <p:nvCxnSpPr>
            <p:cNvPr id="91" name="Google Shape;91;p6"/>
            <p:cNvCxnSpPr/>
            <p:nvPr/>
          </p:nvCxnSpPr>
          <p:spPr>
            <a:xfrm>
              <a:off x="-6214" y="6686283"/>
              <a:ext cx="12192000" cy="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92" name="Google Shape;92;p6"/>
            <p:cNvCxnSpPr/>
            <p:nvPr/>
          </p:nvCxnSpPr>
          <p:spPr>
            <a:xfrm>
              <a:off x="0" y="-1"/>
              <a:ext cx="0" cy="685800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93" name="Google Shape;93;p6"/>
            <p:cNvCxnSpPr/>
            <p:nvPr/>
          </p:nvCxnSpPr>
          <p:spPr>
            <a:xfrm>
              <a:off x="11993258" y="-1"/>
              <a:ext cx="0" cy="685800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94" name="Google Shape;94;p6"/>
            <p:cNvCxnSpPr/>
            <p:nvPr/>
          </p:nvCxnSpPr>
          <p:spPr>
            <a:xfrm>
              <a:off x="192528" y="-1"/>
              <a:ext cx="0" cy="685800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95" name="Google Shape;95;p6"/>
            <p:cNvCxnSpPr/>
            <p:nvPr/>
          </p:nvCxnSpPr>
          <p:spPr>
            <a:xfrm>
              <a:off x="1175922" y="-1"/>
              <a:ext cx="0" cy="685800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96" name="Google Shape;96;p6"/>
            <p:cNvCxnSpPr/>
            <p:nvPr/>
          </p:nvCxnSpPr>
          <p:spPr>
            <a:xfrm>
              <a:off x="2159316" y="-1"/>
              <a:ext cx="0" cy="685800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97" name="Google Shape;97;p6"/>
            <p:cNvCxnSpPr/>
            <p:nvPr/>
          </p:nvCxnSpPr>
          <p:spPr>
            <a:xfrm>
              <a:off x="3142710" y="-1"/>
              <a:ext cx="0" cy="685800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98" name="Google Shape;98;p6"/>
            <p:cNvCxnSpPr/>
            <p:nvPr/>
          </p:nvCxnSpPr>
          <p:spPr>
            <a:xfrm>
              <a:off x="4126104" y="-1"/>
              <a:ext cx="0" cy="685800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99" name="Google Shape;99;p6"/>
            <p:cNvCxnSpPr/>
            <p:nvPr/>
          </p:nvCxnSpPr>
          <p:spPr>
            <a:xfrm>
              <a:off x="5109498" y="-1"/>
              <a:ext cx="0" cy="685800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100" name="Google Shape;100;p6"/>
            <p:cNvCxnSpPr/>
            <p:nvPr/>
          </p:nvCxnSpPr>
          <p:spPr>
            <a:xfrm>
              <a:off x="6092892" y="-1"/>
              <a:ext cx="0" cy="685800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101" name="Google Shape;101;p6"/>
            <p:cNvCxnSpPr/>
            <p:nvPr/>
          </p:nvCxnSpPr>
          <p:spPr>
            <a:xfrm>
              <a:off x="7076286" y="-1"/>
              <a:ext cx="0" cy="685800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102" name="Google Shape;102;p6"/>
            <p:cNvCxnSpPr/>
            <p:nvPr/>
          </p:nvCxnSpPr>
          <p:spPr>
            <a:xfrm>
              <a:off x="8059680" y="-1"/>
              <a:ext cx="0" cy="685800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103" name="Google Shape;103;p6"/>
            <p:cNvCxnSpPr/>
            <p:nvPr/>
          </p:nvCxnSpPr>
          <p:spPr>
            <a:xfrm>
              <a:off x="9043074" y="-1"/>
              <a:ext cx="0" cy="685800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104" name="Google Shape;104;p6"/>
            <p:cNvCxnSpPr/>
            <p:nvPr/>
          </p:nvCxnSpPr>
          <p:spPr>
            <a:xfrm>
              <a:off x="10026468" y="-1"/>
              <a:ext cx="0" cy="685800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105" name="Google Shape;105;p6"/>
            <p:cNvCxnSpPr/>
            <p:nvPr/>
          </p:nvCxnSpPr>
          <p:spPr>
            <a:xfrm>
              <a:off x="11009862" y="-1"/>
              <a:ext cx="0" cy="685800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106" name="Google Shape;106;p6"/>
            <p:cNvCxnSpPr/>
            <p:nvPr/>
          </p:nvCxnSpPr>
          <p:spPr>
            <a:xfrm>
              <a:off x="12185786" y="-1"/>
              <a:ext cx="0" cy="685800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107" name="Google Shape;107;p6"/>
            <p:cNvCxnSpPr/>
            <p:nvPr/>
          </p:nvCxnSpPr>
          <p:spPr>
            <a:xfrm>
              <a:off x="0" y="171716"/>
              <a:ext cx="12192000" cy="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108" name="Google Shape;108;p6"/>
            <p:cNvCxnSpPr/>
            <p:nvPr/>
          </p:nvCxnSpPr>
          <p:spPr>
            <a:xfrm>
              <a:off x="0" y="714597"/>
              <a:ext cx="12192000" cy="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109" name="Google Shape;109;p6"/>
            <p:cNvCxnSpPr/>
            <p:nvPr/>
          </p:nvCxnSpPr>
          <p:spPr>
            <a:xfrm>
              <a:off x="0" y="1257478"/>
              <a:ext cx="12192000" cy="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110" name="Google Shape;110;p6"/>
            <p:cNvCxnSpPr/>
            <p:nvPr/>
          </p:nvCxnSpPr>
          <p:spPr>
            <a:xfrm>
              <a:off x="0" y="1800359"/>
              <a:ext cx="12192000" cy="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111" name="Google Shape;111;p6"/>
            <p:cNvCxnSpPr/>
            <p:nvPr/>
          </p:nvCxnSpPr>
          <p:spPr>
            <a:xfrm>
              <a:off x="0" y="2343240"/>
              <a:ext cx="12192000" cy="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112" name="Google Shape;112;p6"/>
            <p:cNvCxnSpPr/>
            <p:nvPr/>
          </p:nvCxnSpPr>
          <p:spPr>
            <a:xfrm>
              <a:off x="0" y="2886121"/>
              <a:ext cx="12192000" cy="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113" name="Google Shape;113;p6"/>
            <p:cNvCxnSpPr/>
            <p:nvPr/>
          </p:nvCxnSpPr>
          <p:spPr>
            <a:xfrm>
              <a:off x="0" y="3429002"/>
              <a:ext cx="12192000" cy="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114" name="Google Shape;114;p6"/>
            <p:cNvCxnSpPr/>
            <p:nvPr/>
          </p:nvCxnSpPr>
          <p:spPr>
            <a:xfrm>
              <a:off x="0" y="3971883"/>
              <a:ext cx="12192000" cy="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115" name="Google Shape;115;p6"/>
            <p:cNvCxnSpPr/>
            <p:nvPr/>
          </p:nvCxnSpPr>
          <p:spPr>
            <a:xfrm>
              <a:off x="0" y="4514764"/>
              <a:ext cx="12192000" cy="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116" name="Google Shape;116;p6"/>
            <p:cNvCxnSpPr/>
            <p:nvPr/>
          </p:nvCxnSpPr>
          <p:spPr>
            <a:xfrm>
              <a:off x="0" y="5057645"/>
              <a:ext cx="12192000" cy="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117" name="Google Shape;117;p6"/>
            <p:cNvCxnSpPr/>
            <p:nvPr/>
          </p:nvCxnSpPr>
          <p:spPr>
            <a:xfrm>
              <a:off x="0" y="5600526"/>
              <a:ext cx="12192000" cy="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118" name="Google Shape;118;p6"/>
            <p:cNvCxnSpPr/>
            <p:nvPr/>
          </p:nvCxnSpPr>
          <p:spPr>
            <a:xfrm>
              <a:off x="0" y="6857999"/>
              <a:ext cx="12192000" cy="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119" name="Google Shape;119;p6"/>
            <p:cNvCxnSpPr/>
            <p:nvPr/>
          </p:nvCxnSpPr>
          <p:spPr>
            <a:xfrm>
              <a:off x="16613" y="6143407"/>
              <a:ext cx="12192000" cy="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120" name="Google Shape;120;p6"/>
            <p:cNvCxnSpPr/>
            <p:nvPr/>
          </p:nvCxnSpPr>
          <p:spPr>
            <a:xfrm>
              <a:off x="684225" y="171716"/>
              <a:ext cx="0" cy="6511464"/>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121" name="Google Shape;121;p6"/>
            <p:cNvCxnSpPr/>
            <p:nvPr/>
          </p:nvCxnSpPr>
          <p:spPr>
            <a:xfrm>
              <a:off x="11508412" y="173267"/>
              <a:ext cx="0" cy="6511464"/>
            </a:xfrm>
            <a:prstGeom prst="straightConnector1">
              <a:avLst/>
            </a:prstGeom>
            <a:noFill/>
            <a:ln w="12700" cap="flat" cmpd="sng">
              <a:solidFill>
                <a:srgbClr val="BCBCBC">
                  <a:alpha val="29803"/>
                </a:srgbClr>
              </a:solidFill>
              <a:prstDash val="dot"/>
              <a:miter lim="800000"/>
              <a:headEnd type="none" w="sm" len="sm"/>
              <a:tailEnd type="none" w="sm" len="sm"/>
            </a:ln>
          </p:spPr>
        </p:cxnSp>
      </p:grpSp>
      <p:sp>
        <p:nvSpPr>
          <p:cNvPr id="122" name="Google Shape;122;p6"/>
          <p:cNvSpPr txBox="1">
            <a:spLocks noGrp="1"/>
          </p:cNvSpPr>
          <p:nvPr>
            <p:ph type="title"/>
          </p:nvPr>
        </p:nvSpPr>
        <p:spPr>
          <a:xfrm>
            <a:off x="691078" y="718115"/>
            <a:ext cx="10312571" cy="2781501"/>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2"/>
              </a:buClr>
              <a:buSzPts val="5400"/>
              <a:buFont typeface="Arial"/>
              <a:buNone/>
              <a:defRPr sz="5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3" name="Google Shape;123;p6"/>
          <p:cNvSpPr txBox="1">
            <a:spLocks noGrp="1"/>
          </p:cNvSpPr>
          <p:nvPr>
            <p:ph type="body" idx="1"/>
          </p:nvPr>
        </p:nvSpPr>
        <p:spPr>
          <a:xfrm>
            <a:off x="691078" y="3753350"/>
            <a:ext cx="10312571" cy="1991572"/>
          </a:xfrm>
          <a:prstGeom prst="rect">
            <a:avLst/>
          </a:prstGeom>
          <a:noFill/>
          <a:ln>
            <a:noFill/>
          </a:ln>
        </p:spPr>
        <p:txBody>
          <a:bodyPr spcFirstLastPara="1" wrap="square" lIns="91425" tIns="45700" rIns="91425" bIns="45700" anchor="t" anchorCtr="0">
            <a:normAutofit/>
          </a:bodyPr>
          <a:lstStyle>
            <a:lvl1pPr marL="457200" lvl="0" indent="-228600" algn="l">
              <a:lnSpc>
                <a:spcPct val="110000"/>
              </a:lnSpc>
              <a:spcBef>
                <a:spcPts val="1000"/>
              </a:spcBef>
              <a:spcAft>
                <a:spcPts val="0"/>
              </a:spcAft>
              <a:buSzPts val="1800"/>
              <a:buNone/>
              <a:defRPr sz="2400">
                <a:solidFill>
                  <a:schemeClr val="dk2"/>
                </a:solidFill>
                <a:latin typeface="Arial"/>
                <a:ea typeface="Arial"/>
                <a:cs typeface="Arial"/>
                <a:sym typeface="Arial"/>
              </a:defRPr>
            </a:lvl1pPr>
            <a:lvl2pPr marL="914400" lvl="1" indent="-228600" algn="l">
              <a:lnSpc>
                <a:spcPct val="110000"/>
              </a:lnSpc>
              <a:spcBef>
                <a:spcPts val="500"/>
              </a:spcBef>
              <a:spcAft>
                <a:spcPts val="0"/>
              </a:spcAft>
              <a:buSzPts val="1500"/>
              <a:buNone/>
              <a:defRPr sz="2000">
                <a:solidFill>
                  <a:srgbClr val="888888"/>
                </a:solidFill>
              </a:defRPr>
            </a:lvl2pPr>
            <a:lvl3pPr marL="1371600" lvl="2" indent="-228600" algn="l">
              <a:lnSpc>
                <a:spcPct val="110000"/>
              </a:lnSpc>
              <a:spcBef>
                <a:spcPts val="500"/>
              </a:spcBef>
              <a:spcAft>
                <a:spcPts val="0"/>
              </a:spcAft>
              <a:buSzPts val="1350"/>
              <a:buNone/>
              <a:defRPr sz="1800">
                <a:solidFill>
                  <a:srgbClr val="888888"/>
                </a:solidFill>
              </a:defRPr>
            </a:lvl3pPr>
            <a:lvl4pPr marL="1828800" lvl="3" indent="-228600" algn="l">
              <a:lnSpc>
                <a:spcPct val="110000"/>
              </a:lnSpc>
              <a:spcBef>
                <a:spcPts val="500"/>
              </a:spcBef>
              <a:spcAft>
                <a:spcPts val="0"/>
              </a:spcAft>
              <a:buSzPts val="1200"/>
              <a:buNone/>
              <a:defRPr sz="1600">
                <a:solidFill>
                  <a:srgbClr val="888888"/>
                </a:solidFill>
              </a:defRPr>
            </a:lvl4pPr>
            <a:lvl5pPr marL="2286000" lvl="4" indent="-228600" algn="l">
              <a:lnSpc>
                <a:spcPct val="110000"/>
              </a:lnSpc>
              <a:spcBef>
                <a:spcPts val="500"/>
              </a:spcBef>
              <a:spcAft>
                <a:spcPts val="0"/>
              </a:spcAft>
              <a:buSzPts val="12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124" name="Google Shape;124;p6"/>
          <p:cNvSpPr/>
          <p:nvPr/>
        </p:nvSpPr>
        <p:spPr>
          <a:xfrm rot="-8100000">
            <a:off x="-281093" y="2607907"/>
            <a:ext cx="568289" cy="568289"/>
          </a:xfrm>
          <a:prstGeom prst="rtTriangle">
            <a:avLst/>
          </a:prstGeom>
          <a:solidFill>
            <a:schemeClr val="accent1">
              <a:alpha val="4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Arial"/>
              <a:ea typeface="Arial"/>
              <a:cs typeface="Arial"/>
              <a:sym typeface="Arial"/>
            </a:endParaRPr>
          </a:p>
        </p:txBody>
      </p:sp>
      <p:sp>
        <p:nvSpPr>
          <p:cNvPr id="125" name="Google Shape;125;p6"/>
          <p:cNvSpPr txBox="1">
            <a:spLocks noGrp="1"/>
          </p:cNvSpPr>
          <p:nvPr>
            <p:ph type="dt" idx="10"/>
          </p:nvPr>
        </p:nvSpPr>
        <p:spPr>
          <a:xfrm>
            <a:off x="683587" y="6215870"/>
            <a:ext cx="3843779" cy="417126"/>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6" name="Google Shape;126;p6"/>
          <p:cNvSpPr txBox="1">
            <a:spLocks noGrp="1"/>
          </p:cNvSpPr>
          <p:nvPr>
            <p:ph type="ftr" idx="11"/>
          </p:nvPr>
        </p:nvSpPr>
        <p:spPr>
          <a:xfrm>
            <a:off x="691078" y="236364"/>
            <a:ext cx="4114800" cy="417126"/>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7" name="Google Shape;127;p6"/>
          <p:cNvSpPr txBox="1">
            <a:spLocks noGrp="1"/>
          </p:cNvSpPr>
          <p:nvPr>
            <p:ph type="sldNum" idx="12"/>
          </p:nvPr>
        </p:nvSpPr>
        <p:spPr>
          <a:xfrm>
            <a:off x="11003649" y="6215870"/>
            <a:ext cx="979151" cy="417126"/>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28"/>
        <p:cNvGrpSpPr/>
        <p:nvPr/>
      </p:nvGrpSpPr>
      <p:grpSpPr>
        <a:xfrm>
          <a:off x="0" y="0"/>
          <a:ext cx="0" cy="0"/>
          <a:chOff x="0" y="0"/>
          <a:chExt cx="0" cy="0"/>
        </a:xfrm>
      </p:grpSpPr>
      <p:sp>
        <p:nvSpPr>
          <p:cNvPr id="129" name="Google Shape;129;p7"/>
          <p:cNvSpPr txBox="1">
            <a:spLocks noGrp="1"/>
          </p:cNvSpPr>
          <p:nvPr>
            <p:ph type="title"/>
          </p:nvPr>
        </p:nvSpPr>
        <p:spPr>
          <a:xfrm>
            <a:off x="691078" y="722903"/>
            <a:ext cx="10312571" cy="1354844"/>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0" name="Google Shape;130;p7"/>
          <p:cNvSpPr txBox="1">
            <a:spLocks noGrp="1"/>
          </p:cNvSpPr>
          <p:nvPr>
            <p:ph type="body" idx="1"/>
          </p:nvPr>
        </p:nvSpPr>
        <p:spPr>
          <a:xfrm>
            <a:off x="691078" y="2345843"/>
            <a:ext cx="5009584" cy="3274372"/>
          </a:xfrm>
          <a:prstGeom prst="rect">
            <a:avLst/>
          </a:prstGeom>
          <a:noFill/>
          <a:ln>
            <a:noFill/>
          </a:ln>
        </p:spPr>
        <p:txBody>
          <a:bodyPr spcFirstLastPara="1" wrap="square" lIns="91425" tIns="45700" rIns="91425" bIns="45700" anchor="t" anchorCtr="0">
            <a:normAutofit/>
          </a:bodyPr>
          <a:lstStyle>
            <a:lvl1pPr marL="457200" lvl="0" indent="-314325" algn="l">
              <a:lnSpc>
                <a:spcPct val="110000"/>
              </a:lnSpc>
              <a:spcBef>
                <a:spcPts val="1000"/>
              </a:spcBef>
              <a:spcAft>
                <a:spcPts val="0"/>
              </a:spcAft>
              <a:buSzPts val="1350"/>
              <a:buChar char="▪"/>
              <a:defRPr/>
            </a:lvl1pPr>
            <a:lvl2pPr marL="914400" lvl="1" indent="-314325" algn="l">
              <a:lnSpc>
                <a:spcPct val="110000"/>
              </a:lnSpc>
              <a:spcBef>
                <a:spcPts val="500"/>
              </a:spcBef>
              <a:spcAft>
                <a:spcPts val="0"/>
              </a:spcAft>
              <a:buSzPts val="1350"/>
              <a:buChar char="▪"/>
              <a:defRPr/>
            </a:lvl2pPr>
            <a:lvl3pPr marL="1371600" lvl="2" indent="-314325" algn="l">
              <a:lnSpc>
                <a:spcPct val="110000"/>
              </a:lnSpc>
              <a:spcBef>
                <a:spcPts val="500"/>
              </a:spcBef>
              <a:spcAft>
                <a:spcPts val="0"/>
              </a:spcAft>
              <a:buSzPts val="1350"/>
              <a:buChar char="▪"/>
              <a:defRPr/>
            </a:lvl3pPr>
            <a:lvl4pPr marL="1828800" lvl="3" indent="-314325" algn="l">
              <a:lnSpc>
                <a:spcPct val="110000"/>
              </a:lnSpc>
              <a:spcBef>
                <a:spcPts val="500"/>
              </a:spcBef>
              <a:spcAft>
                <a:spcPts val="0"/>
              </a:spcAft>
              <a:buSzPts val="1350"/>
              <a:buChar char="▪"/>
              <a:defRPr/>
            </a:lvl4pPr>
            <a:lvl5pPr marL="2286000" lvl="4" indent="-314325" algn="l">
              <a:lnSpc>
                <a:spcPct val="110000"/>
              </a:lnSpc>
              <a:spcBef>
                <a:spcPts val="500"/>
              </a:spcBef>
              <a:spcAft>
                <a:spcPts val="0"/>
              </a:spcAft>
              <a:buSzPts val="135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1" name="Google Shape;131;p7"/>
          <p:cNvSpPr txBox="1">
            <a:spLocks noGrp="1"/>
          </p:cNvSpPr>
          <p:nvPr>
            <p:ph type="body" idx="2"/>
          </p:nvPr>
        </p:nvSpPr>
        <p:spPr>
          <a:xfrm>
            <a:off x="5935075" y="2345843"/>
            <a:ext cx="5068574" cy="3274372"/>
          </a:xfrm>
          <a:prstGeom prst="rect">
            <a:avLst/>
          </a:prstGeom>
          <a:noFill/>
          <a:ln>
            <a:noFill/>
          </a:ln>
        </p:spPr>
        <p:txBody>
          <a:bodyPr spcFirstLastPara="1" wrap="square" lIns="91425" tIns="45700" rIns="91425" bIns="45700" anchor="t" anchorCtr="0">
            <a:normAutofit/>
          </a:bodyPr>
          <a:lstStyle>
            <a:lvl1pPr marL="457200" lvl="0" indent="-314325" algn="l">
              <a:lnSpc>
                <a:spcPct val="110000"/>
              </a:lnSpc>
              <a:spcBef>
                <a:spcPts val="1000"/>
              </a:spcBef>
              <a:spcAft>
                <a:spcPts val="0"/>
              </a:spcAft>
              <a:buSzPts val="1350"/>
              <a:buChar char="▪"/>
              <a:defRPr/>
            </a:lvl1pPr>
            <a:lvl2pPr marL="914400" lvl="1" indent="-314325" algn="l">
              <a:lnSpc>
                <a:spcPct val="110000"/>
              </a:lnSpc>
              <a:spcBef>
                <a:spcPts val="500"/>
              </a:spcBef>
              <a:spcAft>
                <a:spcPts val="0"/>
              </a:spcAft>
              <a:buSzPts val="1350"/>
              <a:buChar char="▪"/>
              <a:defRPr/>
            </a:lvl2pPr>
            <a:lvl3pPr marL="1371600" lvl="2" indent="-314325" algn="l">
              <a:lnSpc>
                <a:spcPct val="110000"/>
              </a:lnSpc>
              <a:spcBef>
                <a:spcPts val="500"/>
              </a:spcBef>
              <a:spcAft>
                <a:spcPts val="0"/>
              </a:spcAft>
              <a:buSzPts val="1350"/>
              <a:buChar char="▪"/>
              <a:defRPr/>
            </a:lvl3pPr>
            <a:lvl4pPr marL="1828800" lvl="3" indent="-314325" algn="l">
              <a:lnSpc>
                <a:spcPct val="110000"/>
              </a:lnSpc>
              <a:spcBef>
                <a:spcPts val="500"/>
              </a:spcBef>
              <a:spcAft>
                <a:spcPts val="0"/>
              </a:spcAft>
              <a:buSzPts val="1350"/>
              <a:buChar char="▪"/>
              <a:defRPr/>
            </a:lvl4pPr>
            <a:lvl5pPr marL="2286000" lvl="4" indent="-314325" algn="l">
              <a:lnSpc>
                <a:spcPct val="110000"/>
              </a:lnSpc>
              <a:spcBef>
                <a:spcPts val="500"/>
              </a:spcBef>
              <a:spcAft>
                <a:spcPts val="0"/>
              </a:spcAft>
              <a:buSzPts val="135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2" name="Google Shape;132;p7"/>
          <p:cNvSpPr txBox="1">
            <a:spLocks noGrp="1"/>
          </p:cNvSpPr>
          <p:nvPr>
            <p:ph type="dt" idx="10"/>
          </p:nvPr>
        </p:nvSpPr>
        <p:spPr>
          <a:xfrm>
            <a:off x="683587" y="6215870"/>
            <a:ext cx="3843779" cy="417126"/>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3" name="Google Shape;133;p7"/>
          <p:cNvSpPr txBox="1">
            <a:spLocks noGrp="1"/>
          </p:cNvSpPr>
          <p:nvPr>
            <p:ph type="ftr" idx="11"/>
          </p:nvPr>
        </p:nvSpPr>
        <p:spPr>
          <a:xfrm>
            <a:off x="691078" y="236364"/>
            <a:ext cx="4114800" cy="417126"/>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4" name="Google Shape;134;p7"/>
          <p:cNvSpPr txBox="1">
            <a:spLocks noGrp="1"/>
          </p:cNvSpPr>
          <p:nvPr>
            <p:ph type="sldNum" idx="12"/>
          </p:nvPr>
        </p:nvSpPr>
        <p:spPr>
          <a:xfrm>
            <a:off x="11003649" y="6215870"/>
            <a:ext cx="979151" cy="417126"/>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135"/>
        <p:cNvGrpSpPr/>
        <p:nvPr/>
      </p:nvGrpSpPr>
      <p:grpSpPr>
        <a:xfrm>
          <a:off x="0" y="0"/>
          <a:ext cx="0" cy="0"/>
          <a:chOff x="0" y="0"/>
          <a:chExt cx="0" cy="0"/>
        </a:xfrm>
      </p:grpSpPr>
      <p:sp>
        <p:nvSpPr>
          <p:cNvPr id="136" name="Google Shape;136;p8"/>
          <p:cNvSpPr txBox="1">
            <a:spLocks noGrp="1"/>
          </p:cNvSpPr>
          <p:nvPr>
            <p:ph type="title"/>
          </p:nvPr>
        </p:nvSpPr>
        <p:spPr>
          <a:xfrm>
            <a:off x="691078" y="722900"/>
            <a:ext cx="10320062" cy="1407505"/>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7" name="Google Shape;137;p8"/>
          <p:cNvSpPr txBox="1">
            <a:spLocks noGrp="1"/>
          </p:cNvSpPr>
          <p:nvPr>
            <p:ph type="body" idx="1"/>
          </p:nvPr>
        </p:nvSpPr>
        <p:spPr>
          <a:xfrm>
            <a:off x="691078" y="2331481"/>
            <a:ext cx="4963444" cy="540072"/>
          </a:xfrm>
          <a:prstGeom prst="rect">
            <a:avLst/>
          </a:prstGeom>
          <a:noFill/>
          <a:ln>
            <a:noFill/>
          </a:ln>
        </p:spPr>
        <p:txBody>
          <a:bodyPr spcFirstLastPara="1" wrap="square" lIns="91425" tIns="45700" rIns="91425" bIns="45700" anchor="b" anchorCtr="0">
            <a:normAutofit/>
          </a:bodyPr>
          <a:lstStyle>
            <a:lvl1pPr marL="457200" lvl="0" indent="-228600" algn="l">
              <a:lnSpc>
                <a:spcPct val="110000"/>
              </a:lnSpc>
              <a:spcBef>
                <a:spcPts val="1000"/>
              </a:spcBef>
              <a:spcAft>
                <a:spcPts val="0"/>
              </a:spcAft>
              <a:buSzPts val="1800"/>
              <a:buNone/>
              <a:defRPr sz="2400" b="0" i="1"/>
            </a:lvl1pPr>
            <a:lvl2pPr marL="914400" lvl="1" indent="-228600" algn="l">
              <a:lnSpc>
                <a:spcPct val="110000"/>
              </a:lnSpc>
              <a:spcBef>
                <a:spcPts val="500"/>
              </a:spcBef>
              <a:spcAft>
                <a:spcPts val="0"/>
              </a:spcAft>
              <a:buSzPts val="1500"/>
              <a:buNone/>
              <a:defRPr sz="2000" b="1"/>
            </a:lvl2pPr>
            <a:lvl3pPr marL="1371600" lvl="2" indent="-228600" algn="l">
              <a:lnSpc>
                <a:spcPct val="110000"/>
              </a:lnSpc>
              <a:spcBef>
                <a:spcPts val="500"/>
              </a:spcBef>
              <a:spcAft>
                <a:spcPts val="0"/>
              </a:spcAft>
              <a:buSzPts val="1350"/>
              <a:buNone/>
              <a:defRPr sz="1800" b="1"/>
            </a:lvl3pPr>
            <a:lvl4pPr marL="1828800" lvl="3" indent="-228600" algn="l">
              <a:lnSpc>
                <a:spcPct val="110000"/>
              </a:lnSpc>
              <a:spcBef>
                <a:spcPts val="500"/>
              </a:spcBef>
              <a:spcAft>
                <a:spcPts val="0"/>
              </a:spcAft>
              <a:buSzPts val="1200"/>
              <a:buNone/>
              <a:defRPr sz="1600" b="1"/>
            </a:lvl4pPr>
            <a:lvl5pPr marL="2286000" lvl="4" indent="-228600" algn="l">
              <a:lnSpc>
                <a:spcPct val="110000"/>
              </a:lnSpc>
              <a:spcBef>
                <a:spcPts val="500"/>
              </a:spcBef>
              <a:spcAft>
                <a:spcPts val="0"/>
              </a:spcAft>
              <a:buSzPts val="12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38" name="Google Shape;138;p8"/>
          <p:cNvSpPr txBox="1">
            <a:spLocks noGrp="1"/>
          </p:cNvSpPr>
          <p:nvPr>
            <p:ph type="body" idx="2"/>
          </p:nvPr>
        </p:nvSpPr>
        <p:spPr>
          <a:xfrm>
            <a:off x="691078" y="2954564"/>
            <a:ext cx="4963444" cy="2790357"/>
          </a:xfrm>
          <a:prstGeom prst="rect">
            <a:avLst/>
          </a:prstGeom>
          <a:noFill/>
          <a:ln>
            <a:noFill/>
          </a:ln>
        </p:spPr>
        <p:txBody>
          <a:bodyPr spcFirstLastPara="1" wrap="square" lIns="91425" tIns="45700" rIns="91425" bIns="45700" anchor="t" anchorCtr="0">
            <a:normAutofit/>
          </a:bodyPr>
          <a:lstStyle>
            <a:lvl1pPr marL="457200" lvl="0" indent="-314325" algn="l">
              <a:lnSpc>
                <a:spcPct val="110000"/>
              </a:lnSpc>
              <a:spcBef>
                <a:spcPts val="1000"/>
              </a:spcBef>
              <a:spcAft>
                <a:spcPts val="0"/>
              </a:spcAft>
              <a:buSzPts val="1350"/>
              <a:buChar char="▪"/>
              <a:defRPr/>
            </a:lvl1pPr>
            <a:lvl2pPr marL="914400" lvl="1" indent="-314325" algn="l">
              <a:lnSpc>
                <a:spcPct val="110000"/>
              </a:lnSpc>
              <a:spcBef>
                <a:spcPts val="500"/>
              </a:spcBef>
              <a:spcAft>
                <a:spcPts val="0"/>
              </a:spcAft>
              <a:buSzPts val="1350"/>
              <a:buChar char="▪"/>
              <a:defRPr/>
            </a:lvl2pPr>
            <a:lvl3pPr marL="1371600" lvl="2" indent="-314325" algn="l">
              <a:lnSpc>
                <a:spcPct val="110000"/>
              </a:lnSpc>
              <a:spcBef>
                <a:spcPts val="500"/>
              </a:spcBef>
              <a:spcAft>
                <a:spcPts val="0"/>
              </a:spcAft>
              <a:buSzPts val="1350"/>
              <a:buChar char="▪"/>
              <a:defRPr/>
            </a:lvl3pPr>
            <a:lvl4pPr marL="1828800" lvl="3" indent="-314325" algn="l">
              <a:lnSpc>
                <a:spcPct val="110000"/>
              </a:lnSpc>
              <a:spcBef>
                <a:spcPts val="500"/>
              </a:spcBef>
              <a:spcAft>
                <a:spcPts val="0"/>
              </a:spcAft>
              <a:buSzPts val="1350"/>
              <a:buChar char="▪"/>
              <a:defRPr/>
            </a:lvl4pPr>
            <a:lvl5pPr marL="2286000" lvl="4" indent="-314325" algn="l">
              <a:lnSpc>
                <a:spcPct val="110000"/>
              </a:lnSpc>
              <a:spcBef>
                <a:spcPts val="500"/>
              </a:spcBef>
              <a:spcAft>
                <a:spcPts val="0"/>
              </a:spcAft>
              <a:buSzPts val="135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9" name="Google Shape;139;p8"/>
          <p:cNvSpPr txBox="1">
            <a:spLocks noGrp="1"/>
          </p:cNvSpPr>
          <p:nvPr>
            <p:ph type="body" idx="3"/>
          </p:nvPr>
        </p:nvSpPr>
        <p:spPr>
          <a:xfrm>
            <a:off x="6103351" y="2331481"/>
            <a:ext cx="4900298" cy="540072"/>
          </a:xfrm>
          <a:prstGeom prst="rect">
            <a:avLst/>
          </a:prstGeom>
          <a:noFill/>
          <a:ln>
            <a:noFill/>
          </a:ln>
        </p:spPr>
        <p:txBody>
          <a:bodyPr spcFirstLastPara="1" wrap="square" lIns="91425" tIns="45700" rIns="91425" bIns="45700" anchor="b" anchorCtr="0">
            <a:normAutofit/>
          </a:bodyPr>
          <a:lstStyle>
            <a:lvl1pPr marL="457200" lvl="0" indent="-228600" algn="l">
              <a:lnSpc>
                <a:spcPct val="110000"/>
              </a:lnSpc>
              <a:spcBef>
                <a:spcPts val="1000"/>
              </a:spcBef>
              <a:spcAft>
                <a:spcPts val="0"/>
              </a:spcAft>
              <a:buSzPts val="1800"/>
              <a:buNone/>
              <a:defRPr sz="2400" b="0" i="1"/>
            </a:lvl1pPr>
            <a:lvl2pPr marL="914400" lvl="1" indent="-228600" algn="l">
              <a:lnSpc>
                <a:spcPct val="110000"/>
              </a:lnSpc>
              <a:spcBef>
                <a:spcPts val="500"/>
              </a:spcBef>
              <a:spcAft>
                <a:spcPts val="0"/>
              </a:spcAft>
              <a:buSzPts val="1500"/>
              <a:buNone/>
              <a:defRPr sz="2000" b="1"/>
            </a:lvl2pPr>
            <a:lvl3pPr marL="1371600" lvl="2" indent="-228600" algn="l">
              <a:lnSpc>
                <a:spcPct val="110000"/>
              </a:lnSpc>
              <a:spcBef>
                <a:spcPts val="500"/>
              </a:spcBef>
              <a:spcAft>
                <a:spcPts val="0"/>
              </a:spcAft>
              <a:buSzPts val="1350"/>
              <a:buNone/>
              <a:defRPr sz="1800" b="1"/>
            </a:lvl3pPr>
            <a:lvl4pPr marL="1828800" lvl="3" indent="-228600" algn="l">
              <a:lnSpc>
                <a:spcPct val="110000"/>
              </a:lnSpc>
              <a:spcBef>
                <a:spcPts val="500"/>
              </a:spcBef>
              <a:spcAft>
                <a:spcPts val="0"/>
              </a:spcAft>
              <a:buSzPts val="1200"/>
              <a:buNone/>
              <a:defRPr sz="1600" b="1"/>
            </a:lvl4pPr>
            <a:lvl5pPr marL="2286000" lvl="4" indent="-228600" algn="l">
              <a:lnSpc>
                <a:spcPct val="110000"/>
              </a:lnSpc>
              <a:spcBef>
                <a:spcPts val="500"/>
              </a:spcBef>
              <a:spcAft>
                <a:spcPts val="0"/>
              </a:spcAft>
              <a:buSzPts val="12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40" name="Google Shape;140;p8"/>
          <p:cNvSpPr txBox="1">
            <a:spLocks noGrp="1"/>
          </p:cNvSpPr>
          <p:nvPr>
            <p:ph type="body" idx="4"/>
          </p:nvPr>
        </p:nvSpPr>
        <p:spPr>
          <a:xfrm>
            <a:off x="6103351" y="2954564"/>
            <a:ext cx="4900298" cy="2790357"/>
          </a:xfrm>
          <a:prstGeom prst="rect">
            <a:avLst/>
          </a:prstGeom>
          <a:noFill/>
          <a:ln>
            <a:noFill/>
          </a:ln>
        </p:spPr>
        <p:txBody>
          <a:bodyPr spcFirstLastPara="1" wrap="square" lIns="91425" tIns="45700" rIns="91425" bIns="45700" anchor="t" anchorCtr="0">
            <a:normAutofit/>
          </a:bodyPr>
          <a:lstStyle>
            <a:lvl1pPr marL="457200" lvl="0" indent="-314325" algn="l">
              <a:lnSpc>
                <a:spcPct val="110000"/>
              </a:lnSpc>
              <a:spcBef>
                <a:spcPts val="1000"/>
              </a:spcBef>
              <a:spcAft>
                <a:spcPts val="0"/>
              </a:spcAft>
              <a:buSzPts val="1350"/>
              <a:buChar char="▪"/>
              <a:defRPr/>
            </a:lvl1pPr>
            <a:lvl2pPr marL="914400" lvl="1" indent="-314325" algn="l">
              <a:lnSpc>
                <a:spcPct val="110000"/>
              </a:lnSpc>
              <a:spcBef>
                <a:spcPts val="500"/>
              </a:spcBef>
              <a:spcAft>
                <a:spcPts val="0"/>
              </a:spcAft>
              <a:buSzPts val="1350"/>
              <a:buChar char="▪"/>
              <a:defRPr/>
            </a:lvl2pPr>
            <a:lvl3pPr marL="1371600" lvl="2" indent="-314325" algn="l">
              <a:lnSpc>
                <a:spcPct val="110000"/>
              </a:lnSpc>
              <a:spcBef>
                <a:spcPts val="500"/>
              </a:spcBef>
              <a:spcAft>
                <a:spcPts val="0"/>
              </a:spcAft>
              <a:buSzPts val="1350"/>
              <a:buChar char="▪"/>
              <a:defRPr/>
            </a:lvl3pPr>
            <a:lvl4pPr marL="1828800" lvl="3" indent="-314325" algn="l">
              <a:lnSpc>
                <a:spcPct val="110000"/>
              </a:lnSpc>
              <a:spcBef>
                <a:spcPts val="500"/>
              </a:spcBef>
              <a:spcAft>
                <a:spcPts val="0"/>
              </a:spcAft>
              <a:buSzPts val="1350"/>
              <a:buChar char="▪"/>
              <a:defRPr/>
            </a:lvl4pPr>
            <a:lvl5pPr marL="2286000" lvl="4" indent="-314325" algn="l">
              <a:lnSpc>
                <a:spcPct val="110000"/>
              </a:lnSpc>
              <a:spcBef>
                <a:spcPts val="500"/>
              </a:spcBef>
              <a:spcAft>
                <a:spcPts val="0"/>
              </a:spcAft>
              <a:buSzPts val="135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1" name="Google Shape;141;p8"/>
          <p:cNvSpPr txBox="1">
            <a:spLocks noGrp="1"/>
          </p:cNvSpPr>
          <p:nvPr>
            <p:ph type="dt" idx="10"/>
          </p:nvPr>
        </p:nvSpPr>
        <p:spPr>
          <a:xfrm>
            <a:off x="683587" y="6215870"/>
            <a:ext cx="3843779" cy="417126"/>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2" name="Google Shape;142;p8"/>
          <p:cNvSpPr txBox="1">
            <a:spLocks noGrp="1"/>
          </p:cNvSpPr>
          <p:nvPr>
            <p:ph type="ftr" idx="11"/>
          </p:nvPr>
        </p:nvSpPr>
        <p:spPr>
          <a:xfrm>
            <a:off x="691078" y="236364"/>
            <a:ext cx="4114800" cy="417126"/>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3" name="Google Shape;143;p8"/>
          <p:cNvSpPr txBox="1">
            <a:spLocks noGrp="1"/>
          </p:cNvSpPr>
          <p:nvPr>
            <p:ph type="sldNum" idx="12"/>
          </p:nvPr>
        </p:nvSpPr>
        <p:spPr>
          <a:xfrm>
            <a:off x="11003649" y="6215870"/>
            <a:ext cx="979151" cy="417126"/>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44"/>
        <p:cNvGrpSpPr/>
        <p:nvPr/>
      </p:nvGrpSpPr>
      <p:grpSpPr>
        <a:xfrm>
          <a:off x="0" y="0"/>
          <a:ext cx="0" cy="0"/>
          <a:chOff x="0" y="0"/>
          <a:chExt cx="0" cy="0"/>
        </a:xfrm>
      </p:grpSpPr>
      <p:sp>
        <p:nvSpPr>
          <p:cNvPr id="145" name="Google Shape;145;p9"/>
          <p:cNvSpPr txBox="1">
            <a:spLocks noGrp="1"/>
          </p:cNvSpPr>
          <p:nvPr>
            <p:ph type="title"/>
          </p:nvPr>
        </p:nvSpPr>
        <p:spPr>
          <a:xfrm>
            <a:off x="691078" y="722903"/>
            <a:ext cx="10501177" cy="1401231"/>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2"/>
              </a:buClr>
              <a:buSzPts val="44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6" name="Google Shape;146;p9"/>
          <p:cNvSpPr txBox="1">
            <a:spLocks noGrp="1"/>
          </p:cNvSpPr>
          <p:nvPr>
            <p:ph type="dt" idx="10"/>
          </p:nvPr>
        </p:nvSpPr>
        <p:spPr>
          <a:xfrm>
            <a:off x="683587" y="6215870"/>
            <a:ext cx="3843779" cy="417126"/>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7" name="Google Shape;147;p9"/>
          <p:cNvSpPr txBox="1">
            <a:spLocks noGrp="1"/>
          </p:cNvSpPr>
          <p:nvPr>
            <p:ph type="ftr" idx="11"/>
          </p:nvPr>
        </p:nvSpPr>
        <p:spPr>
          <a:xfrm>
            <a:off x="691078" y="236364"/>
            <a:ext cx="4114800" cy="417126"/>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8" name="Google Shape;148;p9"/>
          <p:cNvSpPr txBox="1">
            <a:spLocks noGrp="1"/>
          </p:cNvSpPr>
          <p:nvPr>
            <p:ph type="sldNum" idx="12"/>
          </p:nvPr>
        </p:nvSpPr>
        <p:spPr>
          <a:xfrm>
            <a:off x="11003649" y="6215870"/>
            <a:ext cx="979151" cy="417126"/>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matchingName="Blank" type="blank">
  <p:cSld name="BLANK">
    <p:spTree>
      <p:nvGrpSpPr>
        <p:cNvPr id="1" name="Shape 149"/>
        <p:cNvGrpSpPr/>
        <p:nvPr/>
      </p:nvGrpSpPr>
      <p:grpSpPr>
        <a:xfrm>
          <a:off x="0" y="0"/>
          <a:ext cx="0" cy="0"/>
          <a:chOff x="0" y="0"/>
          <a:chExt cx="0" cy="0"/>
        </a:xfrm>
      </p:grpSpPr>
      <p:grpSp>
        <p:nvGrpSpPr>
          <p:cNvPr id="150" name="Google Shape;150;p10"/>
          <p:cNvGrpSpPr/>
          <p:nvPr/>
        </p:nvGrpSpPr>
        <p:grpSpPr>
          <a:xfrm>
            <a:off x="-6214" y="-1"/>
            <a:ext cx="12214827" cy="6858000"/>
            <a:chOff x="-6214" y="-1"/>
            <a:chExt cx="12214827" cy="6858000"/>
          </a:xfrm>
        </p:grpSpPr>
        <p:cxnSp>
          <p:nvCxnSpPr>
            <p:cNvPr id="151" name="Google Shape;151;p10"/>
            <p:cNvCxnSpPr/>
            <p:nvPr/>
          </p:nvCxnSpPr>
          <p:spPr>
            <a:xfrm>
              <a:off x="-6214" y="6686283"/>
              <a:ext cx="12192000" cy="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152" name="Google Shape;152;p10"/>
            <p:cNvCxnSpPr/>
            <p:nvPr/>
          </p:nvCxnSpPr>
          <p:spPr>
            <a:xfrm>
              <a:off x="0" y="-1"/>
              <a:ext cx="0" cy="685800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153" name="Google Shape;153;p10"/>
            <p:cNvCxnSpPr/>
            <p:nvPr/>
          </p:nvCxnSpPr>
          <p:spPr>
            <a:xfrm>
              <a:off x="11993258" y="-1"/>
              <a:ext cx="0" cy="685800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154" name="Google Shape;154;p10"/>
            <p:cNvCxnSpPr/>
            <p:nvPr/>
          </p:nvCxnSpPr>
          <p:spPr>
            <a:xfrm>
              <a:off x="192528" y="-1"/>
              <a:ext cx="0" cy="685800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155" name="Google Shape;155;p10"/>
            <p:cNvCxnSpPr/>
            <p:nvPr/>
          </p:nvCxnSpPr>
          <p:spPr>
            <a:xfrm>
              <a:off x="1175922" y="-1"/>
              <a:ext cx="0" cy="685800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156" name="Google Shape;156;p10"/>
            <p:cNvCxnSpPr/>
            <p:nvPr/>
          </p:nvCxnSpPr>
          <p:spPr>
            <a:xfrm>
              <a:off x="2159316" y="-1"/>
              <a:ext cx="0" cy="685800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157" name="Google Shape;157;p10"/>
            <p:cNvCxnSpPr/>
            <p:nvPr/>
          </p:nvCxnSpPr>
          <p:spPr>
            <a:xfrm>
              <a:off x="3142710" y="-1"/>
              <a:ext cx="0" cy="685800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158" name="Google Shape;158;p10"/>
            <p:cNvCxnSpPr/>
            <p:nvPr/>
          </p:nvCxnSpPr>
          <p:spPr>
            <a:xfrm>
              <a:off x="4126104" y="-1"/>
              <a:ext cx="0" cy="685800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159" name="Google Shape;159;p10"/>
            <p:cNvCxnSpPr/>
            <p:nvPr/>
          </p:nvCxnSpPr>
          <p:spPr>
            <a:xfrm>
              <a:off x="5109498" y="-1"/>
              <a:ext cx="0" cy="685800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160" name="Google Shape;160;p10"/>
            <p:cNvCxnSpPr/>
            <p:nvPr/>
          </p:nvCxnSpPr>
          <p:spPr>
            <a:xfrm>
              <a:off x="6092892" y="-1"/>
              <a:ext cx="0" cy="685800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161" name="Google Shape;161;p10"/>
            <p:cNvCxnSpPr/>
            <p:nvPr/>
          </p:nvCxnSpPr>
          <p:spPr>
            <a:xfrm>
              <a:off x="7076286" y="-1"/>
              <a:ext cx="0" cy="685800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162" name="Google Shape;162;p10"/>
            <p:cNvCxnSpPr/>
            <p:nvPr/>
          </p:nvCxnSpPr>
          <p:spPr>
            <a:xfrm>
              <a:off x="8059680" y="-1"/>
              <a:ext cx="0" cy="685800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163" name="Google Shape;163;p10"/>
            <p:cNvCxnSpPr/>
            <p:nvPr/>
          </p:nvCxnSpPr>
          <p:spPr>
            <a:xfrm>
              <a:off x="9043074" y="-1"/>
              <a:ext cx="0" cy="685800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164" name="Google Shape;164;p10"/>
            <p:cNvCxnSpPr/>
            <p:nvPr/>
          </p:nvCxnSpPr>
          <p:spPr>
            <a:xfrm>
              <a:off x="10026468" y="-1"/>
              <a:ext cx="0" cy="685800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165" name="Google Shape;165;p10"/>
            <p:cNvCxnSpPr/>
            <p:nvPr/>
          </p:nvCxnSpPr>
          <p:spPr>
            <a:xfrm>
              <a:off x="11009862" y="-1"/>
              <a:ext cx="0" cy="685800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166" name="Google Shape;166;p10"/>
            <p:cNvCxnSpPr/>
            <p:nvPr/>
          </p:nvCxnSpPr>
          <p:spPr>
            <a:xfrm>
              <a:off x="12185786" y="-1"/>
              <a:ext cx="0" cy="685800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167" name="Google Shape;167;p10"/>
            <p:cNvCxnSpPr/>
            <p:nvPr/>
          </p:nvCxnSpPr>
          <p:spPr>
            <a:xfrm>
              <a:off x="0" y="171716"/>
              <a:ext cx="12192000" cy="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168" name="Google Shape;168;p10"/>
            <p:cNvCxnSpPr/>
            <p:nvPr/>
          </p:nvCxnSpPr>
          <p:spPr>
            <a:xfrm>
              <a:off x="0" y="714597"/>
              <a:ext cx="12192000" cy="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169" name="Google Shape;169;p10"/>
            <p:cNvCxnSpPr/>
            <p:nvPr/>
          </p:nvCxnSpPr>
          <p:spPr>
            <a:xfrm>
              <a:off x="0" y="1257478"/>
              <a:ext cx="12192000" cy="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170" name="Google Shape;170;p10"/>
            <p:cNvCxnSpPr/>
            <p:nvPr/>
          </p:nvCxnSpPr>
          <p:spPr>
            <a:xfrm>
              <a:off x="0" y="1800359"/>
              <a:ext cx="12192000" cy="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171" name="Google Shape;171;p10"/>
            <p:cNvCxnSpPr/>
            <p:nvPr/>
          </p:nvCxnSpPr>
          <p:spPr>
            <a:xfrm>
              <a:off x="0" y="2343240"/>
              <a:ext cx="12192000" cy="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172" name="Google Shape;172;p10"/>
            <p:cNvCxnSpPr/>
            <p:nvPr/>
          </p:nvCxnSpPr>
          <p:spPr>
            <a:xfrm>
              <a:off x="0" y="2886121"/>
              <a:ext cx="12192000" cy="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173" name="Google Shape;173;p10"/>
            <p:cNvCxnSpPr/>
            <p:nvPr/>
          </p:nvCxnSpPr>
          <p:spPr>
            <a:xfrm>
              <a:off x="0" y="3429002"/>
              <a:ext cx="12192000" cy="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174" name="Google Shape;174;p10"/>
            <p:cNvCxnSpPr/>
            <p:nvPr/>
          </p:nvCxnSpPr>
          <p:spPr>
            <a:xfrm>
              <a:off x="0" y="3971883"/>
              <a:ext cx="12192000" cy="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175" name="Google Shape;175;p10"/>
            <p:cNvCxnSpPr/>
            <p:nvPr/>
          </p:nvCxnSpPr>
          <p:spPr>
            <a:xfrm>
              <a:off x="0" y="4514764"/>
              <a:ext cx="12192000" cy="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176" name="Google Shape;176;p10"/>
            <p:cNvCxnSpPr/>
            <p:nvPr/>
          </p:nvCxnSpPr>
          <p:spPr>
            <a:xfrm>
              <a:off x="0" y="5057645"/>
              <a:ext cx="12192000" cy="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177" name="Google Shape;177;p10"/>
            <p:cNvCxnSpPr/>
            <p:nvPr/>
          </p:nvCxnSpPr>
          <p:spPr>
            <a:xfrm>
              <a:off x="0" y="5600526"/>
              <a:ext cx="12192000" cy="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178" name="Google Shape;178;p10"/>
            <p:cNvCxnSpPr/>
            <p:nvPr/>
          </p:nvCxnSpPr>
          <p:spPr>
            <a:xfrm>
              <a:off x="0" y="6857999"/>
              <a:ext cx="12192000" cy="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179" name="Google Shape;179;p10"/>
            <p:cNvCxnSpPr/>
            <p:nvPr/>
          </p:nvCxnSpPr>
          <p:spPr>
            <a:xfrm>
              <a:off x="16613" y="6143407"/>
              <a:ext cx="12192000" cy="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180" name="Google Shape;180;p10"/>
            <p:cNvCxnSpPr/>
            <p:nvPr/>
          </p:nvCxnSpPr>
          <p:spPr>
            <a:xfrm>
              <a:off x="684225" y="171716"/>
              <a:ext cx="0" cy="6511464"/>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181" name="Google Shape;181;p10"/>
            <p:cNvCxnSpPr/>
            <p:nvPr/>
          </p:nvCxnSpPr>
          <p:spPr>
            <a:xfrm>
              <a:off x="11508412" y="173267"/>
              <a:ext cx="0" cy="6511464"/>
            </a:xfrm>
            <a:prstGeom prst="straightConnector1">
              <a:avLst/>
            </a:prstGeom>
            <a:noFill/>
            <a:ln w="12700" cap="flat" cmpd="sng">
              <a:solidFill>
                <a:srgbClr val="BCBCBC">
                  <a:alpha val="29803"/>
                </a:srgbClr>
              </a:solidFill>
              <a:prstDash val="dot"/>
              <a:miter lim="800000"/>
              <a:headEnd type="none" w="sm" len="sm"/>
              <a:tailEnd type="none" w="sm" len="sm"/>
            </a:ln>
          </p:spPr>
        </p:cxnSp>
      </p:grpSp>
      <p:sp>
        <p:nvSpPr>
          <p:cNvPr id="182" name="Google Shape;182;p10"/>
          <p:cNvSpPr txBox="1">
            <a:spLocks noGrp="1"/>
          </p:cNvSpPr>
          <p:nvPr>
            <p:ph type="dt" idx="10"/>
          </p:nvPr>
        </p:nvSpPr>
        <p:spPr>
          <a:xfrm>
            <a:off x="683587" y="6215870"/>
            <a:ext cx="3843779" cy="417126"/>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3" name="Google Shape;183;p10"/>
          <p:cNvSpPr txBox="1">
            <a:spLocks noGrp="1"/>
          </p:cNvSpPr>
          <p:nvPr>
            <p:ph type="ftr" idx="11"/>
          </p:nvPr>
        </p:nvSpPr>
        <p:spPr>
          <a:xfrm>
            <a:off x="691078" y="236364"/>
            <a:ext cx="4114800" cy="417126"/>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4" name="Google Shape;184;p10"/>
          <p:cNvSpPr txBox="1">
            <a:spLocks noGrp="1"/>
          </p:cNvSpPr>
          <p:nvPr>
            <p:ph type="sldNum" idx="12"/>
          </p:nvPr>
        </p:nvSpPr>
        <p:spPr>
          <a:xfrm>
            <a:off x="11003649" y="6215870"/>
            <a:ext cx="979151" cy="417126"/>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matchingName="Content with Caption" type="objTx">
  <p:cSld name="OBJECT_WITH_CAPTION_TEXT">
    <p:spTree>
      <p:nvGrpSpPr>
        <p:cNvPr id="1" name="Shape 185"/>
        <p:cNvGrpSpPr/>
        <p:nvPr/>
      </p:nvGrpSpPr>
      <p:grpSpPr>
        <a:xfrm>
          <a:off x="0" y="0"/>
          <a:ext cx="0" cy="0"/>
          <a:chOff x="0" y="0"/>
          <a:chExt cx="0" cy="0"/>
        </a:xfrm>
      </p:grpSpPr>
      <p:sp>
        <p:nvSpPr>
          <p:cNvPr id="186" name="Google Shape;186;p11"/>
          <p:cNvSpPr/>
          <p:nvPr/>
        </p:nvSpPr>
        <p:spPr>
          <a:xfrm rot="-8100000">
            <a:off x="-281092" y="3144857"/>
            <a:ext cx="568289" cy="568289"/>
          </a:xfrm>
          <a:prstGeom prst="rtTriangle">
            <a:avLst/>
          </a:prstGeom>
          <a:solidFill>
            <a:schemeClr val="accent1">
              <a:alpha val="4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Arial"/>
              <a:ea typeface="Arial"/>
              <a:cs typeface="Arial"/>
              <a:sym typeface="Arial"/>
            </a:endParaRPr>
          </a:p>
        </p:txBody>
      </p:sp>
      <p:sp>
        <p:nvSpPr>
          <p:cNvPr id="187" name="Google Shape;187;p11"/>
          <p:cNvSpPr txBox="1">
            <a:spLocks noGrp="1"/>
          </p:cNvSpPr>
          <p:nvPr>
            <p:ph type="title"/>
          </p:nvPr>
        </p:nvSpPr>
        <p:spPr>
          <a:xfrm>
            <a:off x="683587" y="713677"/>
            <a:ext cx="4499914" cy="2996581"/>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2"/>
              </a:buClr>
              <a:buSzPts val="3600"/>
              <a:buFont typeface="Arial"/>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88" name="Google Shape;188;p11"/>
          <p:cNvSpPr txBox="1">
            <a:spLocks noGrp="1"/>
          </p:cNvSpPr>
          <p:nvPr>
            <p:ph type="body" idx="1"/>
          </p:nvPr>
        </p:nvSpPr>
        <p:spPr>
          <a:xfrm>
            <a:off x="5698672" y="708102"/>
            <a:ext cx="5656716" cy="5430644"/>
          </a:xfrm>
          <a:prstGeom prst="rect">
            <a:avLst/>
          </a:prstGeom>
          <a:noFill/>
          <a:ln>
            <a:noFill/>
          </a:ln>
        </p:spPr>
        <p:txBody>
          <a:bodyPr spcFirstLastPara="1" wrap="square" lIns="91425" tIns="45700" rIns="91425" bIns="45700" anchor="t" anchorCtr="0">
            <a:normAutofit/>
          </a:bodyPr>
          <a:lstStyle>
            <a:lvl1pPr marL="457200" lvl="0" indent="-381000" algn="l">
              <a:lnSpc>
                <a:spcPct val="110000"/>
              </a:lnSpc>
              <a:spcBef>
                <a:spcPts val="1000"/>
              </a:spcBef>
              <a:spcAft>
                <a:spcPts val="0"/>
              </a:spcAft>
              <a:buSzPts val="2400"/>
              <a:buChar char="▪"/>
              <a:defRPr sz="3200"/>
            </a:lvl1pPr>
            <a:lvl2pPr marL="914400" lvl="1" indent="-361950" algn="l">
              <a:lnSpc>
                <a:spcPct val="110000"/>
              </a:lnSpc>
              <a:spcBef>
                <a:spcPts val="500"/>
              </a:spcBef>
              <a:spcAft>
                <a:spcPts val="0"/>
              </a:spcAft>
              <a:buSzPts val="2100"/>
              <a:buChar char="▪"/>
              <a:defRPr sz="2800"/>
            </a:lvl2pPr>
            <a:lvl3pPr marL="1371600" lvl="2" indent="-342900" algn="l">
              <a:lnSpc>
                <a:spcPct val="110000"/>
              </a:lnSpc>
              <a:spcBef>
                <a:spcPts val="500"/>
              </a:spcBef>
              <a:spcAft>
                <a:spcPts val="0"/>
              </a:spcAft>
              <a:buSzPts val="1800"/>
              <a:buChar char="▪"/>
              <a:defRPr sz="2400"/>
            </a:lvl3pPr>
            <a:lvl4pPr marL="1828800" lvl="3" indent="-323850" algn="l">
              <a:lnSpc>
                <a:spcPct val="110000"/>
              </a:lnSpc>
              <a:spcBef>
                <a:spcPts val="500"/>
              </a:spcBef>
              <a:spcAft>
                <a:spcPts val="0"/>
              </a:spcAft>
              <a:buSzPts val="1500"/>
              <a:buChar char="▪"/>
              <a:defRPr sz="2000"/>
            </a:lvl4pPr>
            <a:lvl5pPr marL="2286000" lvl="4" indent="-323850" algn="l">
              <a:lnSpc>
                <a:spcPct val="110000"/>
              </a:lnSpc>
              <a:spcBef>
                <a:spcPts val="500"/>
              </a:spcBef>
              <a:spcAft>
                <a:spcPts val="0"/>
              </a:spcAft>
              <a:buSzPts val="15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189" name="Google Shape;189;p11"/>
          <p:cNvSpPr txBox="1">
            <a:spLocks noGrp="1"/>
          </p:cNvSpPr>
          <p:nvPr>
            <p:ph type="body" idx="2"/>
          </p:nvPr>
        </p:nvSpPr>
        <p:spPr>
          <a:xfrm>
            <a:off x="683587" y="3976544"/>
            <a:ext cx="4499914" cy="2162201"/>
          </a:xfrm>
          <a:prstGeom prst="rect">
            <a:avLst/>
          </a:prstGeom>
          <a:noFill/>
          <a:ln>
            <a:noFill/>
          </a:ln>
        </p:spPr>
        <p:txBody>
          <a:bodyPr spcFirstLastPara="1" wrap="square" lIns="91425" tIns="45700" rIns="91425" bIns="45700" anchor="t" anchorCtr="0">
            <a:normAutofit/>
          </a:bodyPr>
          <a:lstStyle>
            <a:lvl1pPr marL="457200" lvl="0" indent="-228600" algn="l">
              <a:lnSpc>
                <a:spcPct val="110000"/>
              </a:lnSpc>
              <a:spcBef>
                <a:spcPts val="1000"/>
              </a:spcBef>
              <a:spcAft>
                <a:spcPts val="0"/>
              </a:spcAft>
              <a:buSzPts val="1800"/>
              <a:buNone/>
              <a:defRPr sz="2400" b="0" i="1">
                <a:solidFill>
                  <a:schemeClr val="dk1"/>
                </a:solidFill>
                <a:latin typeface="Arial"/>
                <a:ea typeface="Arial"/>
                <a:cs typeface="Arial"/>
                <a:sym typeface="Arial"/>
              </a:defRPr>
            </a:lvl1pPr>
            <a:lvl2pPr marL="914400" lvl="1" indent="-228600" algn="l">
              <a:lnSpc>
                <a:spcPct val="110000"/>
              </a:lnSpc>
              <a:spcBef>
                <a:spcPts val="500"/>
              </a:spcBef>
              <a:spcAft>
                <a:spcPts val="0"/>
              </a:spcAft>
              <a:buSzPts val="1050"/>
              <a:buNone/>
              <a:defRPr sz="1400"/>
            </a:lvl2pPr>
            <a:lvl3pPr marL="1371600" lvl="2" indent="-228600" algn="l">
              <a:lnSpc>
                <a:spcPct val="110000"/>
              </a:lnSpc>
              <a:spcBef>
                <a:spcPts val="500"/>
              </a:spcBef>
              <a:spcAft>
                <a:spcPts val="0"/>
              </a:spcAft>
              <a:buSzPts val="900"/>
              <a:buNone/>
              <a:defRPr sz="1200"/>
            </a:lvl3pPr>
            <a:lvl4pPr marL="1828800" lvl="3" indent="-228600" algn="l">
              <a:lnSpc>
                <a:spcPct val="110000"/>
              </a:lnSpc>
              <a:spcBef>
                <a:spcPts val="500"/>
              </a:spcBef>
              <a:spcAft>
                <a:spcPts val="0"/>
              </a:spcAft>
              <a:buSzPts val="750"/>
              <a:buNone/>
              <a:defRPr sz="1000"/>
            </a:lvl4pPr>
            <a:lvl5pPr marL="2286000" lvl="4" indent="-228600" algn="l">
              <a:lnSpc>
                <a:spcPct val="110000"/>
              </a:lnSpc>
              <a:spcBef>
                <a:spcPts val="500"/>
              </a:spcBef>
              <a:spcAft>
                <a:spcPts val="0"/>
              </a:spcAft>
              <a:buSzPts val="75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grpSp>
        <p:nvGrpSpPr>
          <p:cNvPr id="190" name="Google Shape;190;p11"/>
          <p:cNvGrpSpPr/>
          <p:nvPr/>
        </p:nvGrpSpPr>
        <p:grpSpPr>
          <a:xfrm>
            <a:off x="-6214" y="-1"/>
            <a:ext cx="12214827" cy="6858000"/>
            <a:chOff x="-6214" y="-1"/>
            <a:chExt cx="12214827" cy="6858000"/>
          </a:xfrm>
        </p:grpSpPr>
        <p:cxnSp>
          <p:nvCxnSpPr>
            <p:cNvPr id="191" name="Google Shape;191;p11"/>
            <p:cNvCxnSpPr/>
            <p:nvPr/>
          </p:nvCxnSpPr>
          <p:spPr>
            <a:xfrm>
              <a:off x="-6214" y="6686283"/>
              <a:ext cx="12192000" cy="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192" name="Google Shape;192;p11"/>
            <p:cNvCxnSpPr/>
            <p:nvPr/>
          </p:nvCxnSpPr>
          <p:spPr>
            <a:xfrm>
              <a:off x="0" y="-1"/>
              <a:ext cx="0" cy="685800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193" name="Google Shape;193;p11"/>
            <p:cNvCxnSpPr/>
            <p:nvPr/>
          </p:nvCxnSpPr>
          <p:spPr>
            <a:xfrm>
              <a:off x="11993258" y="-1"/>
              <a:ext cx="0" cy="685800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194" name="Google Shape;194;p11"/>
            <p:cNvCxnSpPr/>
            <p:nvPr/>
          </p:nvCxnSpPr>
          <p:spPr>
            <a:xfrm>
              <a:off x="192528" y="-1"/>
              <a:ext cx="0" cy="685800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195" name="Google Shape;195;p11"/>
            <p:cNvCxnSpPr/>
            <p:nvPr/>
          </p:nvCxnSpPr>
          <p:spPr>
            <a:xfrm>
              <a:off x="1175922" y="-1"/>
              <a:ext cx="0" cy="685800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196" name="Google Shape;196;p11"/>
            <p:cNvCxnSpPr/>
            <p:nvPr/>
          </p:nvCxnSpPr>
          <p:spPr>
            <a:xfrm>
              <a:off x="2159316" y="-1"/>
              <a:ext cx="0" cy="685800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197" name="Google Shape;197;p11"/>
            <p:cNvCxnSpPr/>
            <p:nvPr/>
          </p:nvCxnSpPr>
          <p:spPr>
            <a:xfrm>
              <a:off x="3142710" y="-1"/>
              <a:ext cx="0" cy="685800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198" name="Google Shape;198;p11"/>
            <p:cNvCxnSpPr/>
            <p:nvPr/>
          </p:nvCxnSpPr>
          <p:spPr>
            <a:xfrm>
              <a:off x="4126104" y="-1"/>
              <a:ext cx="0" cy="685800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199" name="Google Shape;199;p11"/>
            <p:cNvCxnSpPr/>
            <p:nvPr/>
          </p:nvCxnSpPr>
          <p:spPr>
            <a:xfrm>
              <a:off x="5109498" y="-1"/>
              <a:ext cx="0" cy="685800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200" name="Google Shape;200;p11"/>
            <p:cNvCxnSpPr/>
            <p:nvPr/>
          </p:nvCxnSpPr>
          <p:spPr>
            <a:xfrm>
              <a:off x="6092892" y="-1"/>
              <a:ext cx="0" cy="685800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201" name="Google Shape;201;p11"/>
            <p:cNvCxnSpPr/>
            <p:nvPr/>
          </p:nvCxnSpPr>
          <p:spPr>
            <a:xfrm>
              <a:off x="7076286" y="-1"/>
              <a:ext cx="0" cy="685800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202" name="Google Shape;202;p11"/>
            <p:cNvCxnSpPr/>
            <p:nvPr/>
          </p:nvCxnSpPr>
          <p:spPr>
            <a:xfrm>
              <a:off x="8059680" y="-1"/>
              <a:ext cx="0" cy="685800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203" name="Google Shape;203;p11"/>
            <p:cNvCxnSpPr/>
            <p:nvPr/>
          </p:nvCxnSpPr>
          <p:spPr>
            <a:xfrm>
              <a:off x="9043074" y="-1"/>
              <a:ext cx="0" cy="685800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204" name="Google Shape;204;p11"/>
            <p:cNvCxnSpPr/>
            <p:nvPr/>
          </p:nvCxnSpPr>
          <p:spPr>
            <a:xfrm>
              <a:off x="10026468" y="-1"/>
              <a:ext cx="0" cy="685800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205" name="Google Shape;205;p11"/>
            <p:cNvCxnSpPr/>
            <p:nvPr/>
          </p:nvCxnSpPr>
          <p:spPr>
            <a:xfrm>
              <a:off x="11009862" y="-1"/>
              <a:ext cx="0" cy="685800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206" name="Google Shape;206;p11"/>
            <p:cNvCxnSpPr/>
            <p:nvPr/>
          </p:nvCxnSpPr>
          <p:spPr>
            <a:xfrm>
              <a:off x="12185786" y="-1"/>
              <a:ext cx="0" cy="685800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207" name="Google Shape;207;p11"/>
            <p:cNvCxnSpPr/>
            <p:nvPr/>
          </p:nvCxnSpPr>
          <p:spPr>
            <a:xfrm>
              <a:off x="0" y="171716"/>
              <a:ext cx="12192000" cy="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208" name="Google Shape;208;p11"/>
            <p:cNvCxnSpPr/>
            <p:nvPr/>
          </p:nvCxnSpPr>
          <p:spPr>
            <a:xfrm>
              <a:off x="0" y="714597"/>
              <a:ext cx="12192000" cy="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209" name="Google Shape;209;p11"/>
            <p:cNvCxnSpPr/>
            <p:nvPr/>
          </p:nvCxnSpPr>
          <p:spPr>
            <a:xfrm>
              <a:off x="0" y="1257478"/>
              <a:ext cx="12192000" cy="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210" name="Google Shape;210;p11"/>
            <p:cNvCxnSpPr/>
            <p:nvPr/>
          </p:nvCxnSpPr>
          <p:spPr>
            <a:xfrm>
              <a:off x="0" y="1800359"/>
              <a:ext cx="12192000" cy="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211" name="Google Shape;211;p11"/>
            <p:cNvCxnSpPr/>
            <p:nvPr/>
          </p:nvCxnSpPr>
          <p:spPr>
            <a:xfrm>
              <a:off x="0" y="2343240"/>
              <a:ext cx="12192000" cy="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212" name="Google Shape;212;p11"/>
            <p:cNvCxnSpPr/>
            <p:nvPr/>
          </p:nvCxnSpPr>
          <p:spPr>
            <a:xfrm>
              <a:off x="0" y="2886121"/>
              <a:ext cx="12192000" cy="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213" name="Google Shape;213;p11"/>
            <p:cNvCxnSpPr/>
            <p:nvPr/>
          </p:nvCxnSpPr>
          <p:spPr>
            <a:xfrm>
              <a:off x="0" y="3429002"/>
              <a:ext cx="12192000" cy="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214" name="Google Shape;214;p11"/>
            <p:cNvCxnSpPr/>
            <p:nvPr/>
          </p:nvCxnSpPr>
          <p:spPr>
            <a:xfrm>
              <a:off x="0" y="3971883"/>
              <a:ext cx="12192000" cy="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215" name="Google Shape;215;p11"/>
            <p:cNvCxnSpPr/>
            <p:nvPr/>
          </p:nvCxnSpPr>
          <p:spPr>
            <a:xfrm>
              <a:off x="0" y="4514764"/>
              <a:ext cx="12192000" cy="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216" name="Google Shape;216;p11"/>
            <p:cNvCxnSpPr/>
            <p:nvPr/>
          </p:nvCxnSpPr>
          <p:spPr>
            <a:xfrm>
              <a:off x="0" y="5057645"/>
              <a:ext cx="12192000" cy="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217" name="Google Shape;217;p11"/>
            <p:cNvCxnSpPr/>
            <p:nvPr/>
          </p:nvCxnSpPr>
          <p:spPr>
            <a:xfrm>
              <a:off x="0" y="5600526"/>
              <a:ext cx="12192000" cy="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218" name="Google Shape;218;p11"/>
            <p:cNvCxnSpPr/>
            <p:nvPr/>
          </p:nvCxnSpPr>
          <p:spPr>
            <a:xfrm>
              <a:off x="0" y="6857999"/>
              <a:ext cx="12192000" cy="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219" name="Google Shape;219;p11"/>
            <p:cNvCxnSpPr/>
            <p:nvPr/>
          </p:nvCxnSpPr>
          <p:spPr>
            <a:xfrm>
              <a:off x="16613" y="6143407"/>
              <a:ext cx="12192000" cy="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220" name="Google Shape;220;p11"/>
            <p:cNvCxnSpPr/>
            <p:nvPr/>
          </p:nvCxnSpPr>
          <p:spPr>
            <a:xfrm>
              <a:off x="684225" y="171716"/>
              <a:ext cx="0" cy="6511464"/>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221" name="Google Shape;221;p11"/>
            <p:cNvCxnSpPr/>
            <p:nvPr/>
          </p:nvCxnSpPr>
          <p:spPr>
            <a:xfrm>
              <a:off x="11508412" y="173267"/>
              <a:ext cx="0" cy="6511464"/>
            </a:xfrm>
            <a:prstGeom prst="straightConnector1">
              <a:avLst/>
            </a:prstGeom>
            <a:noFill/>
            <a:ln w="12700" cap="flat" cmpd="sng">
              <a:solidFill>
                <a:srgbClr val="BCBCBC">
                  <a:alpha val="29803"/>
                </a:srgbClr>
              </a:solidFill>
              <a:prstDash val="dot"/>
              <a:miter lim="800000"/>
              <a:headEnd type="none" w="sm" len="sm"/>
              <a:tailEnd type="none" w="sm" len="sm"/>
            </a:ln>
          </p:spPr>
        </p:cxnSp>
      </p:grpSp>
      <p:sp>
        <p:nvSpPr>
          <p:cNvPr id="222" name="Google Shape;222;p11"/>
          <p:cNvSpPr txBox="1">
            <a:spLocks noGrp="1"/>
          </p:cNvSpPr>
          <p:nvPr>
            <p:ph type="dt" idx="10"/>
          </p:nvPr>
        </p:nvSpPr>
        <p:spPr>
          <a:xfrm>
            <a:off x="683587" y="6215870"/>
            <a:ext cx="3843779" cy="417126"/>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3" name="Google Shape;223;p11"/>
          <p:cNvSpPr txBox="1">
            <a:spLocks noGrp="1"/>
          </p:cNvSpPr>
          <p:nvPr>
            <p:ph type="ftr" idx="11"/>
          </p:nvPr>
        </p:nvSpPr>
        <p:spPr>
          <a:xfrm>
            <a:off x="691078" y="236364"/>
            <a:ext cx="4114800" cy="417126"/>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4" name="Google Shape;224;p11"/>
          <p:cNvSpPr txBox="1">
            <a:spLocks noGrp="1"/>
          </p:cNvSpPr>
          <p:nvPr>
            <p:ph type="sldNum" idx="12"/>
          </p:nvPr>
        </p:nvSpPr>
        <p:spPr>
          <a:xfrm>
            <a:off x="11003649" y="6215870"/>
            <a:ext cx="979151" cy="417126"/>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matchingName="Picture with Caption" type="picTx">
  <p:cSld name="PICTURE_WITH_CAPTION_TEXT">
    <p:spTree>
      <p:nvGrpSpPr>
        <p:cNvPr id="1" name="Shape 225"/>
        <p:cNvGrpSpPr/>
        <p:nvPr/>
      </p:nvGrpSpPr>
      <p:grpSpPr>
        <a:xfrm>
          <a:off x="0" y="0"/>
          <a:ext cx="0" cy="0"/>
          <a:chOff x="0" y="0"/>
          <a:chExt cx="0" cy="0"/>
        </a:xfrm>
      </p:grpSpPr>
      <p:grpSp>
        <p:nvGrpSpPr>
          <p:cNvPr id="226" name="Google Shape;226;p12"/>
          <p:cNvGrpSpPr/>
          <p:nvPr/>
        </p:nvGrpSpPr>
        <p:grpSpPr>
          <a:xfrm>
            <a:off x="-6214" y="-1"/>
            <a:ext cx="12214827" cy="6858000"/>
            <a:chOff x="-6214" y="-1"/>
            <a:chExt cx="12214827" cy="6858000"/>
          </a:xfrm>
        </p:grpSpPr>
        <p:cxnSp>
          <p:nvCxnSpPr>
            <p:cNvPr id="227" name="Google Shape;227;p12"/>
            <p:cNvCxnSpPr/>
            <p:nvPr/>
          </p:nvCxnSpPr>
          <p:spPr>
            <a:xfrm>
              <a:off x="-6214" y="6686283"/>
              <a:ext cx="12192000" cy="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228" name="Google Shape;228;p12"/>
            <p:cNvCxnSpPr/>
            <p:nvPr/>
          </p:nvCxnSpPr>
          <p:spPr>
            <a:xfrm>
              <a:off x="0" y="-1"/>
              <a:ext cx="0" cy="685800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229" name="Google Shape;229;p12"/>
            <p:cNvCxnSpPr/>
            <p:nvPr/>
          </p:nvCxnSpPr>
          <p:spPr>
            <a:xfrm>
              <a:off x="11993258" y="-1"/>
              <a:ext cx="0" cy="685800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230" name="Google Shape;230;p12"/>
            <p:cNvCxnSpPr/>
            <p:nvPr/>
          </p:nvCxnSpPr>
          <p:spPr>
            <a:xfrm>
              <a:off x="192528" y="-1"/>
              <a:ext cx="0" cy="685800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231" name="Google Shape;231;p12"/>
            <p:cNvCxnSpPr/>
            <p:nvPr/>
          </p:nvCxnSpPr>
          <p:spPr>
            <a:xfrm>
              <a:off x="1175922" y="-1"/>
              <a:ext cx="0" cy="685800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232" name="Google Shape;232;p12"/>
            <p:cNvCxnSpPr/>
            <p:nvPr/>
          </p:nvCxnSpPr>
          <p:spPr>
            <a:xfrm>
              <a:off x="2159316" y="-1"/>
              <a:ext cx="0" cy="685800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233" name="Google Shape;233;p12"/>
            <p:cNvCxnSpPr/>
            <p:nvPr/>
          </p:nvCxnSpPr>
          <p:spPr>
            <a:xfrm>
              <a:off x="3142710" y="-1"/>
              <a:ext cx="0" cy="685800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234" name="Google Shape;234;p12"/>
            <p:cNvCxnSpPr/>
            <p:nvPr/>
          </p:nvCxnSpPr>
          <p:spPr>
            <a:xfrm>
              <a:off x="4126104" y="-1"/>
              <a:ext cx="0" cy="685800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235" name="Google Shape;235;p12"/>
            <p:cNvCxnSpPr/>
            <p:nvPr/>
          </p:nvCxnSpPr>
          <p:spPr>
            <a:xfrm>
              <a:off x="5109498" y="-1"/>
              <a:ext cx="0" cy="685800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236" name="Google Shape;236;p12"/>
            <p:cNvCxnSpPr/>
            <p:nvPr/>
          </p:nvCxnSpPr>
          <p:spPr>
            <a:xfrm>
              <a:off x="6092892" y="-1"/>
              <a:ext cx="0" cy="685800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237" name="Google Shape;237;p12"/>
            <p:cNvCxnSpPr/>
            <p:nvPr/>
          </p:nvCxnSpPr>
          <p:spPr>
            <a:xfrm>
              <a:off x="7076286" y="-1"/>
              <a:ext cx="0" cy="685800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238" name="Google Shape;238;p12"/>
            <p:cNvCxnSpPr/>
            <p:nvPr/>
          </p:nvCxnSpPr>
          <p:spPr>
            <a:xfrm>
              <a:off x="8059680" y="-1"/>
              <a:ext cx="0" cy="685800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239" name="Google Shape;239;p12"/>
            <p:cNvCxnSpPr/>
            <p:nvPr/>
          </p:nvCxnSpPr>
          <p:spPr>
            <a:xfrm>
              <a:off x="9043074" y="-1"/>
              <a:ext cx="0" cy="685800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240" name="Google Shape;240;p12"/>
            <p:cNvCxnSpPr/>
            <p:nvPr/>
          </p:nvCxnSpPr>
          <p:spPr>
            <a:xfrm>
              <a:off x="10026468" y="-1"/>
              <a:ext cx="0" cy="685800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241" name="Google Shape;241;p12"/>
            <p:cNvCxnSpPr/>
            <p:nvPr/>
          </p:nvCxnSpPr>
          <p:spPr>
            <a:xfrm>
              <a:off x="11009862" y="-1"/>
              <a:ext cx="0" cy="685800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242" name="Google Shape;242;p12"/>
            <p:cNvCxnSpPr/>
            <p:nvPr/>
          </p:nvCxnSpPr>
          <p:spPr>
            <a:xfrm>
              <a:off x="12185786" y="-1"/>
              <a:ext cx="0" cy="685800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243" name="Google Shape;243;p12"/>
            <p:cNvCxnSpPr/>
            <p:nvPr/>
          </p:nvCxnSpPr>
          <p:spPr>
            <a:xfrm>
              <a:off x="0" y="171716"/>
              <a:ext cx="12192000" cy="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244" name="Google Shape;244;p12"/>
            <p:cNvCxnSpPr/>
            <p:nvPr/>
          </p:nvCxnSpPr>
          <p:spPr>
            <a:xfrm>
              <a:off x="0" y="714597"/>
              <a:ext cx="12192000" cy="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245" name="Google Shape;245;p12"/>
            <p:cNvCxnSpPr/>
            <p:nvPr/>
          </p:nvCxnSpPr>
          <p:spPr>
            <a:xfrm>
              <a:off x="0" y="1257478"/>
              <a:ext cx="12192000" cy="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246" name="Google Shape;246;p12"/>
            <p:cNvCxnSpPr/>
            <p:nvPr/>
          </p:nvCxnSpPr>
          <p:spPr>
            <a:xfrm>
              <a:off x="0" y="1800359"/>
              <a:ext cx="12192000" cy="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247" name="Google Shape;247;p12"/>
            <p:cNvCxnSpPr/>
            <p:nvPr/>
          </p:nvCxnSpPr>
          <p:spPr>
            <a:xfrm>
              <a:off x="0" y="2343240"/>
              <a:ext cx="12192000" cy="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248" name="Google Shape;248;p12"/>
            <p:cNvCxnSpPr/>
            <p:nvPr/>
          </p:nvCxnSpPr>
          <p:spPr>
            <a:xfrm>
              <a:off x="0" y="2886121"/>
              <a:ext cx="12192000" cy="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249" name="Google Shape;249;p12"/>
            <p:cNvCxnSpPr/>
            <p:nvPr/>
          </p:nvCxnSpPr>
          <p:spPr>
            <a:xfrm>
              <a:off x="0" y="3429002"/>
              <a:ext cx="12192000" cy="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250" name="Google Shape;250;p12"/>
            <p:cNvCxnSpPr/>
            <p:nvPr/>
          </p:nvCxnSpPr>
          <p:spPr>
            <a:xfrm>
              <a:off x="0" y="3971883"/>
              <a:ext cx="12192000" cy="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251" name="Google Shape;251;p12"/>
            <p:cNvCxnSpPr/>
            <p:nvPr/>
          </p:nvCxnSpPr>
          <p:spPr>
            <a:xfrm>
              <a:off x="0" y="4514764"/>
              <a:ext cx="12192000" cy="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252" name="Google Shape;252;p12"/>
            <p:cNvCxnSpPr/>
            <p:nvPr/>
          </p:nvCxnSpPr>
          <p:spPr>
            <a:xfrm>
              <a:off x="0" y="5057645"/>
              <a:ext cx="12192000" cy="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253" name="Google Shape;253;p12"/>
            <p:cNvCxnSpPr/>
            <p:nvPr/>
          </p:nvCxnSpPr>
          <p:spPr>
            <a:xfrm>
              <a:off x="0" y="5600526"/>
              <a:ext cx="12192000" cy="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254" name="Google Shape;254;p12"/>
            <p:cNvCxnSpPr/>
            <p:nvPr/>
          </p:nvCxnSpPr>
          <p:spPr>
            <a:xfrm>
              <a:off x="0" y="6857999"/>
              <a:ext cx="12192000" cy="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255" name="Google Shape;255;p12"/>
            <p:cNvCxnSpPr/>
            <p:nvPr/>
          </p:nvCxnSpPr>
          <p:spPr>
            <a:xfrm>
              <a:off x="16613" y="6143407"/>
              <a:ext cx="12192000" cy="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256" name="Google Shape;256;p12"/>
            <p:cNvCxnSpPr/>
            <p:nvPr/>
          </p:nvCxnSpPr>
          <p:spPr>
            <a:xfrm>
              <a:off x="684225" y="171716"/>
              <a:ext cx="0" cy="6511464"/>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257" name="Google Shape;257;p12"/>
            <p:cNvCxnSpPr/>
            <p:nvPr/>
          </p:nvCxnSpPr>
          <p:spPr>
            <a:xfrm>
              <a:off x="11508412" y="173267"/>
              <a:ext cx="0" cy="6511464"/>
            </a:xfrm>
            <a:prstGeom prst="straightConnector1">
              <a:avLst/>
            </a:prstGeom>
            <a:noFill/>
            <a:ln w="12700" cap="flat" cmpd="sng">
              <a:solidFill>
                <a:srgbClr val="BCBCBC">
                  <a:alpha val="29803"/>
                </a:srgbClr>
              </a:solidFill>
              <a:prstDash val="dot"/>
              <a:miter lim="800000"/>
              <a:headEnd type="none" w="sm" len="sm"/>
              <a:tailEnd type="none" w="sm" len="sm"/>
            </a:ln>
          </p:spPr>
        </p:cxnSp>
      </p:grpSp>
      <p:sp>
        <p:nvSpPr>
          <p:cNvPr id="258" name="Google Shape;258;p12"/>
          <p:cNvSpPr txBox="1">
            <a:spLocks noGrp="1"/>
          </p:cNvSpPr>
          <p:nvPr>
            <p:ph type="title"/>
          </p:nvPr>
        </p:nvSpPr>
        <p:spPr>
          <a:xfrm>
            <a:off x="683587" y="713677"/>
            <a:ext cx="4434823" cy="3020519"/>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2"/>
              </a:buClr>
              <a:buSzPts val="3600"/>
              <a:buFont typeface="Arial"/>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9" name="Google Shape;259;p12"/>
          <p:cNvSpPr>
            <a:spLocks noGrp="1"/>
          </p:cNvSpPr>
          <p:nvPr>
            <p:ph type="pic" idx="2"/>
          </p:nvPr>
        </p:nvSpPr>
        <p:spPr>
          <a:xfrm>
            <a:off x="5698672" y="713677"/>
            <a:ext cx="5304977" cy="5430645"/>
          </a:xfrm>
          <a:prstGeom prst="rect">
            <a:avLst/>
          </a:prstGeom>
          <a:noFill/>
          <a:ln>
            <a:noFill/>
          </a:ln>
        </p:spPr>
      </p:sp>
      <p:sp>
        <p:nvSpPr>
          <p:cNvPr id="260" name="Google Shape;260;p12"/>
          <p:cNvSpPr/>
          <p:nvPr/>
        </p:nvSpPr>
        <p:spPr>
          <a:xfrm rot="-8100000">
            <a:off x="-281093" y="3143304"/>
            <a:ext cx="568289" cy="568289"/>
          </a:xfrm>
          <a:prstGeom prst="rtTriangle">
            <a:avLst/>
          </a:prstGeom>
          <a:solidFill>
            <a:schemeClr val="accent1">
              <a:alpha val="4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Arial"/>
              <a:ea typeface="Arial"/>
              <a:cs typeface="Arial"/>
              <a:sym typeface="Arial"/>
            </a:endParaRPr>
          </a:p>
        </p:txBody>
      </p:sp>
      <p:sp>
        <p:nvSpPr>
          <p:cNvPr id="261" name="Google Shape;261;p12"/>
          <p:cNvSpPr txBox="1">
            <a:spLocks noGrp="1"/>
          </p:cNvSpPr>
          <p:nvPr>
            <p:ph type="body" idx="1"/>
          </p:nvPr>
        </p:nvSpPr>
        <p:spPr>
          <a:xfrm>
            <a:off x="683587" y="3970330"/>
            <a:ext cx="4434823" cy="2173992"/>
          </a:xfrm>
          <a:prstGeom prst="rect">
            <a:avLst/>
          </a:prstGeom>
          <a:noFill/>
          <a:ln>
            <a:noFill/>
          </a:ln>
        </p:spPr>
        <p:txBody>
          <a:bodyPr spcFirstLastPara="1" wrap="square" lIns="91425" tIns="45700" rIns="91425" bIns="45700" anchor="t" anchorCtr="0">
            <a:normAutofit/>
          </a:bodyPr>
          <a:lstStyle>
            <a:lvl1pPr marL="457200" lvl="0" indent="-228600" algn="l">
              <a:lnSpc>
                <a:spcPct val="110000"/>
              </a:lnSpc>
              <a:spcBef>
                <a:spcPts val="1000"/>
              </a:spcBef>
              <a:spcAft>
                <a:spcPts val="0"/>
              </a:spcAft>
              <a:buSzPts val="1800"/>
              <a:buNone/>
              <a:defRPr sz="2400" b="0" i="1">
                <a:solidFill>
                  <a:schemeClr val="dk1"/>
                </a:solidFill>
                <a:latin typeface="Arial"/>
                <a:ea typeface="Arial"/>
                <a:cs typeface="Arial"/>
                <a:sym typeface="Arial"/>
              </a:defRPr>
            </a:lvl1pPr>
            <a:lvl2pPr marL="914400" lvl="1" indent="-228600" algn="l">
              <a:lnSpc>
                <a:spcPct val="110000"/>
              </a:lnSpc>
              <a:spcBef>
                <a:spcPts val="500"/>
              </a:spcBef>
              <a:spcAft>
                <a:spcPts val="0"/>
              </a:spcAft>
              <a:buSzPts val="1050"/>
              <a:buNone/>
              <a:defRPr sz="1400"/>
            </a:lvl2pPr>
            <a:lvl3pPr marL="1371600" lvl="2" indent="-228600" algn="l">
              <a:lnSpc>
                <a:spcPct val="110000"/>
              </a:lnSpc>
              <a:spcBef>
                <a:spcPts val="500"/>
              </a:spcBef>
              <a:spcAft>
                <a:spcPts val="0"/>
              </a:spcAft>
              <a:buSzPts val="900"/>
              <a:buNone/>
              <a:defRPr sz="1200"/>
            </a:lvl3pPr>
            <a:lvl4pPr marL="1828800" lvl="3" indent="-228600" algn="l">
              <a:lnSpc>
                <a:spcPct val="110000"/>
              </a:lnSpc>
              <a:spcBef>
                <a:spcPts val="500"/>
              </a:spcBef>
              <a:spcAft>
                <a:spcPts val="0"/>
              </a:spcAft>
              <a:buSzPts val="750"/>
              <a:buNone/>
              <a:defRPr sz="1000"/>
            </a:lvl4pPr>
            <a:lvl5pPr marL="2286000" lvl="4" indent="-228600" algn="l">
              <a:lnSpc>
                <a:spcPct val="110000"/>
              </a:lnSpc>
              <a:spcBef>
                <a:spcPts val="500"/>
              </a:spcBef>
              <a:spcAft>
                <a:spcPts val="0"/>
              </a:spcAft>
              <a:buSzPts val="75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262" name="Google Shape;262;p12"/>
          <p:cNvSpPr txBox="1">
            <a:spLocks noGrp="1"/>
          </p:cNvSpPr>
          <p:nvPr>
            <p:ph type="dt" idx="10"/>
          </p:nvPr>
        </p:nvSpPr>
        <p:spPr>
          <a:xfrm>
            <a:off x="683587" y="6215870"/>
            <a:ext cx="3843779" cy="417126"/>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3" name="Google Shape;263;p12"/>
          <p:cNvSpPr txBox="1">
            <a:spLocks noGrp="1"/>
          </p:cNvSpPr>
          <p:nvPr>
            <p:ph type="ftr" idx="11"/>
          </p:nvPr>
        </p:nvSpPr>
        <p:spPr>
          <a:xfrm>
            <a:off x="691078" y="236364"/>
            <a:ext cx="4114800" cy="417126"/>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4" name="Google Shape;264;p12"/>
          <p:cNvSpPr txBox="1">
            <a:spLocks noGrp="1"/>
          </p:cNvSpPr>
          <p:nvPr>
            <p:ph type="sldNum" idx="12"/>
          </p:nvPr>
        </p:nvSpPr>
        <p:spPr>
          <a:xfrm>
            <a:off x="11003649" y="6215870"/>
            <a:ext cx="979151" cy="417126"/>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grpSp>
        <p:nvGrpSpPr>
          <p:cNvPr id="6" name="Google Shape;6;p3"/>
          <p:cNvGrpSpPr/>
          <p:nvPr/>
        </p:nvGrpSpPr>
        <p:grpSpPr>
          <a:xfrm>
            <a:off x="-6214" y="-1"/>
            <a:ext cx="12214827" cy="6858000"/>
            <a:chOff x="-6214" y="-1"/>
            <a:chExt cx="12214827" cy="6858000"/>
          </a:xfrm>
        </p:grpSpPr>
        <p:cxnSp>
          <p:nvCxnSpPr>
            <p:cNvPr id="7" name="Google Shape;7;p3"/>
            <p:cNvCxnSpPr/>
            <p:nvPr/>
          </p:nvCxnSpPr>
          <p:spPr>
            <a:xfrm>
              <a:off x="-6214" y="6686283"/>
              <a:ext cx="12192000" cy="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8" name="Google Shape;8;p3"/>
            <p:cNvCxnSpPr/>
            <p:nvPr/>
          </p:nvCxnSpPr>
          <p:spPr>
            <a:xfrm>
              <a:off x="0" y="-1"/>
              <a:ext cx="0" cy="685800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9" name="Google Shape;9;p3"/>
            <p:cNvCxnSpPr/>
            <p:nvPr/>
          </p:nvCxnSpPr>
          <p:spPr>
            <a:xfrm>
              <a:off x="11993258" y="-1"/>
              <a:ext cx="0" cy="685800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10" name="Google Shape;10;p3"/>
            <p:cNvCxnSpPr/>
            <p:nvPr/>
          </p:nvCxnSpPr>
          <p:spPr>
            <a:xfrm>
              <a:off x="192528" y="-1"/>
              <a:ext cx="0" cy="685800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11" name="Google Shape;11;p3"/>
            <p:cNvCxnSpPr/>
            <p:nvPr/>
          </p:nvCxnSpPr>
          <p:spPr>
            <a:xfrm>
              <a:off x="1175922" y="-1"/>
              <a:ext cx="0" cy="685800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12" name="Google Shape;12;p3"/>
            <p:cNvCxnSpPr/>
            <p:nvPr/>
          </p:nvCxnSpPr>
          <p:spPr>
            <a:xfrm>
              <a:off x="2159316" y="-1"/>
              <a:ext cx="0" cy="685800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13" name="Google Shape;13;p3"/>
            <p:cNvCxnSpPr/>
            <p:nvPr/>
          </p:nvCxnSpPr>
          <p:spPr>
            <a:xfrm>
              <a:off x="3142710" y="-1"/>
              <a:ext cx="0" cy="685800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14" name="Google Shape;14;p3"/>
            <p:cNvCxnSpPr/>
            <p:nvPr/>
          </p:nvCxnSpPr>
          <p:spPr>
            <a:xfrm>
              <a:off x="4126104" y="-1"/>
              <a:ext cx="0" cy="685800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15" name="Google Shape;15;p3"/>
            <p:cNvCxnSpPr/>
            <p:nvPr/>
          </p:nvCxnSpPr>
          <p:spPr>
            <a:xfrm>
              <a:off x="5109498" y="-1"/>
              <a:ext cx="0" cy="685800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16" name="Google Shape;16;p3"/>
            <p:cNvCxnSpPr/>
            <p:nvPr/>
          </p:nvCxnSpPr>
          <p:spPr>
            <a:xfrm>
              <a:off x="6092892" y="-1"/>
              <a:ext cx="0" cy="685800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17" name="Google Shape;17;p3"/>
            <p:cNvCxnSpPr/>
            <p:nvPr/>
          </p:nvCxnSpPr>
          <p:spPr>
            <a:xfrm>
              <a:off x="7076286" y="-1"/>
              <a:ext cx="0" cy="685800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18" name="Google Shape;18;p3"/>
            <p:cNvCxnSpPr/>
            <p:nvPr/>
          </p:nvCxnSpPr>
          <p:spPr>
            <a:xfrm>
              <a:off x="8059680" y="-1"/>
              <a:ext cx="0" cy="685800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19" name="Google Shape;19;p3"/>
            <p:cNvCxnSpPr/>
            <p:nvPr/>
          </p:nvCxnSpPr>
          <p:spPr>
            <a:xfrm>
              <a:off x="9043074" y="-1"/>
              <a:ext cx="0" cy="685800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20" name="Google Shape;20;p3"/>
            <p:cNvCxnSpPr/>
            <p:nvPr/>
          </p:nvCxnSpPr>
          <p:spPr>
            <a:xfrm>
              <a:off x="10026468" y="-1"/>
              <a:ext cx="0" cy="685800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21" name="Google Shape;21;p3"/>
            <p:cNvCxnSpPr/>
            <p:nvPr/>
          </p:nvCxnSpPr>
          <p:spPr>
            <a:xfrm>
              <a:off x="11009862" y="-1"/>
              <a:ext cx="0" cy="685800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22" name="Google Shape;22;p3"/>
            <p:cNvCxnSpPr/>
            <p:nvPr/>
          </p:nvCxnSpPr>
          <p:spPr>
            <a:xfrm>
              <a:off x="12185786" y="-1"/>
              <a:ext cx="0" cy="685800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23" name="Google Shape;23;p3"/>
            <p:cNvCxnSpPr/>
            <p:nvPr/>
          </p:nvCxnSpPr>
          <p:spPr>
            <a:xfrm>
              <a:off x="0" y="171716"/>
              <a:ext cx="12192000" cy="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24" name="Google Shape;24;p3"/>
            <p:cNvCxnSpPr/>
            <p:nvPr/>
          </p:nvCxnSpPr>
          <p:spPr>
            <a:xfrm>
              <a:off x="0" y="714597"/>
              <a:ext cx="12192000" cy="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25" name="Google Shape;25;p3"/>
            <p:cNvCxnSpPr/>
            <p:nvPr/>
          </p:nvCxnSpPr>
          <p:spPr>
            <a:xfrm>
              <a:off x="0" y="1257478"/>
              <a:ext cx="12192000" cy="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26" name="Google Shape;26;p3"/>
            <p:cNvCxnSpPr/>
            <p:nvPr/>
          </p:nvCxnSpPr>
          <p:spPr>
            <a:xfrm>
              <a:off x="0" y="1800359"/>
              <a:ext cx="12192000" cy="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27" name="Google Shape;27;p3"/>
            <p:cNvCxnSpPr/>
            <p:nvPr/>
          </p:nvCxnSpPr>
          <p:spPr>
            <a:xfrm>
              <a:off x="0" y="2343240"/>
              <a:ext cx="12192000" cy="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28" name="Google Shape;28;p3"/>
            <p:cNvCxnSpPr/>
            <p:nvPr/>
          </p:nvCxnSpPr>
          <p:spPr>
            <a:xfrm>
              <a:off x="0" y="2886121"/>
              <a:ext cx="12192000" cy="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29" name="Google Shape;29;p3"/>
            <p:cNvCxnSpPr/>
            <p:nvPr/>
          </p:nvCxnSpPr>
          <p:spPr>
            <a:xfrm>
              <a:off x="0" y="3429002"/>
              <a:ext cx="12192000" cy="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30" name="Google Shape;30;p3"/>
            <p:cNvCxnSpPr/>
            <p:nvPr/>
          </p:nvCxnSpPr>
          <p:spPr>
            <a:xfrm>
              <a:off x="0" y="3971883"/>
              <a:ext cx="12192000" cy="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31" name="Google Shape;31;p3"/>
            <p:cNvCxnSpPr/>
            <p:nvPr/>
          </p:nvCxnSpPr>
          <p:spPr>
            <a:xfrm>
              <a:off x="0" y="4514764"/>
              <a:ext cx="12192000" cy="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32" name="Google Shape;32;p3"/>
            <p:cNvCxnSpPr/>
            <p:nvPr/>
          </p:nvCxnSpPr>
          <p:spPr>
            <a:xfrm>
              <a:off x="0" y="5057645"/>
              <a:ext cx="12192000" cy="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33" name="Google Shape;33;p3"/>
            <p:cNvCxnSpPr/>
            <p:nvPr/>
          </p:nvCxnSpPr>
          <p:spPr>
            <a:xfrm>
              <a:off x="0" y="5600526"/>
              <a:ext cx="12192000" cy="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34" name="Google Shape;34;p3"/>
            <p:cNvCxnSpPr/>
            <p:nvPr/>
          </p:nvCxnSpPr>
          <p:spPr>
            <a:xfrm>
              <a:off x="0" y="6857999"/>
              <a:ext cx="12192000" cy="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35" name="Google Shape;35;p3"/>
            <p:cNvCxnSpPr/>
            <p:nvPr/>
          </p:nvCxnSpPr>
          <p:spPr>
            <a:xfrm>
              <a:off x="16613" y="6143407"/>
              <a:ext cx="12192000" cy="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36" name="Google Shape;36;p3"/>
            <p:cNvCxnSpPr/>
            <p:nvPr/>
          </p:nvCxnSpPr>
          <p:spPr>
            <a:xfrm>
              <a:off x="684225" y="171716"/>
              <a:ext cx="0" cy="6511464"/>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37" name="Google Shape;37;p3"/>
            <p:cNvCxnSpPr/>
            <p:nvPr/>
          </p:nvCxnSpPr>
          <p:spPr>
            <a:xfrm>
              <a:off x="11508412" y="173267"/>
              <a:ext cx="0" cy="6511464"/>
            </a:xfrm>
            <a:prstGeom prst="straightConnector1">
              <a:avLst/>
            </a:prstGeom>
            <a:noFill/>
            <a:ln w="12700" cap="flat" cmpd="sng">
              <a:solidFill>
                <a:srgbClr val="BCBCBC">
                  <a:alpha val="29803"/>
                </a:srgbClr>
              </a:solidFill>
              <a:prstDash val="dot"/>
              <a:miter lim="800000"/>
              <a:headEnd type="none" w="sm" len="sm"/>
              <a:tailEnd type="none" w="sm" len="sm"/>
            </a:ln>
          </p:spPr>
        </p:cxnSp>
      </p:grpSp>
      <p:sp>
        <p:nvSpPr>
          <p:cNvPr id="38" name="Google Shape;38;p3"/>
          <p:cNvSpPr txBox="1">
            <a:spLocks noGrp="1"/>
          </p:cNvSpPr>
          <p:nvPr>
            <p:ph type="title"/>
          </p:nvPr>
        </p:nvSpPr>
        <p:spPr>
          <a:xfrm>
            <a:off x="691079" y="725951"/>
            <a:ext cx="10325000" cy="1442463"/>
          </a:xfrm>
          <a:prstGeom prst="rect">
            <a:avLst/>
          </a:prstGeom>
          <a:noFill/>
          <a:ln>
            <a:noFill/>
          </a:ln>
        </p:spPr>
        <p:txBody>
          <a:bodyPr spcFirstLastPara="1" wrap="square" lIns="91425" tIns="45700" rIns="91425" bIns="45700" anchor="b" anchorCtr="0">
            <a:normAutofit/>
          </a:bodyPr>
          <a:lstStyle>
            <a:lvl1pPr marR="0" lvl="0" algn="l" rtl="0">
              <a:lnSpc>
                <a:spcPct val="100000"/>
              </a:lnSpc>
              <a:spcBef>
                <a:spcPts val="0"/>
              </a:spcBef>
              <a:spcAft>
                <a:spcPts val="0"/>
              </a:spcAft>
              <a:buClr>
                <a:schemeClr val="dk2"/>
              </a:buClr>
              <a:buSzPts val="4400"/>
              <a:buFont typeface="Arial"/>
              <a:buNone/>
              <a:defRPr sz="4400" b="0" i="0" u="none" strike="noStrike" cap="none">
                <a:solidFill>
                  <a:schemeClr val="dk2"/>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9" name="Google Shape;39;p3"/>
          <p:cNvSpPr txBox="1">
            <a:spLocks noGrp="1"/>
          </p:cNvSpPr>
          <p:nvPr>
            <p:ph type="body" idx="1"/>
          </p:nvPr>
        </p:nvSpPr>
        <p:spPr>
          <a:xfrm>
            <a:off x="691079" y="2340131"/>
            <a:ext cx="10325000" cy="3564436"/>
          </a:xfrm>
          <a:prstGeom prst="rect">
            <a:avLst/>
          </a:prstGeom>
          <a:noFill/>
          <a:ln>
            <a:noFill/>
          </a:ln>
        </p:spPr>
        <p:txBody>
          <a:bodyPr spcFirstLastPara="1" wrap="square" lIns="91425" tIns="45700" rIns="91425" bIns="45700" anchor="t" anchorCtr="0">
            <a:normAutofit/>
          </a:bodyPr>
          <a:lstStyle>
            <a:lvl1pPr marL="457200" marR="0" lvl="0" indent="-323850" algn="l" rtl="0">
              <a:lnSpc>
                <a:spcPct val="110000"/>
              </a:lnSpc>
              <a:spcBef>
                <a:spcPts val="1000"/>
              </a:spcBef>
              <a:spcAft>
                <a:spcPts val="0"/>
              </a:spcAft>
              <a:buClr>
                <a:srgbClr val="778FAC"/>
              </a:buClr>
              <a:buSzPts val="1500"/>
              <a:buFont typeface="Noto Sans Symbols"/>
              <a:buChar char="▪"/>
              <a:defRPr sz="2000" b="0" i="0" u="none" strike="noStrike" cap="none">
                <a:solidFill>
                  <a:schemeClr val="dk2"/>
                </a:solidFill>
                <a:latin typeface="Arial"/>
                <a:ea typeface="Arial"/>
                <a:cs typeface="Arial"/>
                <a:sym typeface="Arial"/>
              </a:defRPr>
            </a:lvl1pPr>
            <a:lvl2pPr marL="914400" marR="0" lvl="1" indent="-314325" algn="l" rtl="0">
              <a:lnSpc>
                <a:spcPct val="110000"/>
              </a:lnSpc>
              <a:spcBef>
                <a:spcPts val="500"/>
              </a:spcBef>
              <a:spcAft>
                <a:spcPts val="0"/>
              </a:spcAft>
              <a:buClr>
                <a:srgbClr val="778FAC"/>
              </a:buClr>
              <a:buSzPts val="1350"/>
              <a:buFont typeface="Noto Sans Symbols"/>
              <a:buChar char="▪"/>
              <a:defRPr sz="1800" b="0" i="0" u="none" strike="noStrike" cap="none">
                <a:solidFill>
                  <a:schemeClr val="dk2"/>
                </a:solidFill>
                <a:latin typeface="Arial"/>
                <a:ea typeface="Arial"/>
                <a:cs typeface="Arial"/>
                <a:sym typeface="Arial"/>
              </a:defRPr>
            </a:lvl2pPr>
            <a:lvl3pPr marL="1371600" marR="0" lvl="2" indent="-304800" algn="l" rtl="0">
              <a:lnSpc>
                <a:spcPct val="110000"/>
              </a:lnSpc>
              <a:spcBef>
                <a:spcPts val="500"/>
              </a:spcBef>
              <a:spcAft>
                <a:spcPts val="0"/>
              </a:spcAft>
              <a:buClr>
                <a:srgbClr val="778FAC"/>
              </a:buClr>
              <a:buSzPts val="1200"/>
              <a:buFont typeface="Noto Sans Symbols"/>
              <a:buChar char="▪"/>
              <a:defRPr sz="1600" b="0" i="0" u="none" strike="noStrike" cap="none">
                <a:solidFill>
                  <a:schemeClr val="dk2"/>
                </a:solidFill>
                <a:latin typeface="Arial"/>
                <a:ea typeface="Arial"/>
                <a:cs typeface="Arial"/>
                <a:sym typeface="Arial"/>
              </a:defRPr>
            </a:lvl3pPr>
            <a:lvl4pPr marL="1828800" marR="0" lvl="3" indent="-295275" algn="l" rtl="0">
              <a:lnSpc>
                <a:spcPct val="110000"/>
              </a:lnSpc>
              <a:spcBef>
                <a:spcPts val="500"/>
              </a:spcBef>
              <a:spcAft>
                <a:spcPts val="0"/>
              </a:spcAft>
              <a:buClr>
                <a:srgbClr val="778FAC"/>
              </a:buClr>
              <a:buSzPts val="1050"/>
              <a:buFont typeface="Noto Sans Symbols"/>
              <a:buChar char="▪"/>
              <a:defRPr sz="1400" b="0" i="0" u="none" strike="noStrike" cap="none">
                <a:solidFill>
                  <a:schemeClr val="dk2"/>
                </a:solidFill>
                <a:latin typeface="Arial"/>
                <a:ea typeface="Arial"/>
                <a:cs typeface="Arial"/>
                <a:sym typeface="Arial"/>
              </a:defRPr>
            </a:lvl4pPr>
            <a:lvl5pPr marL="2286000" marR="0" lvl="4" indent="-295275" algn="l" rtl="0">
              <a:lnSpc>
                <a:spcPct val="110000"/>
              </a:lnSpc>
              <a:spcBef>
                <a:spcPts val="500"/>
              </a:spcBef>
              <a:spcAft>
                <a:spcPts val="0"/>
              </a:spcAft>
              <a:buClr>
                <a:srgbClr val="778FAC"/>
              </a:buClr>
              <a:buSzPts val="1050"/>
              <a:buFont typeface="Noto Sans Symbols"/>
              <a:buChar char="▪"/>
              <a:defRPr sz="1400" b="0" i="0" u="none" strike="noStrike" cap="none">
                <a:solidFill>
                  <a:schemeClr val="dk2"/>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40" name="Google Shape;40;p3"/>
          <p:cNvSpPr txBox="1">
            <a:spLocks noGrp="1"/>
          </p:cNvSpPr>
          <p:nvPr>
            <p:ph type="dt" idx="10"/>
          </p:nvPr>
        </p:nvSpPr>
        <p:spPr>
          <a:xfrm>
            <a:off x="683587" y="6215870"/>
            <a:ext cx="3843779" cy="417126"/>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900" b="0" i="0" u="none" strike="noStrike" cap="none">
                <a:solidFill>
                  <a:srgbClr val="888888"/>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41" name="Google Shape;41;p3"/>
          <p:cNvSpPr txBox="1">
            <a:spLocks noGrp="1"/>
          </p:cNvSpPr>
          <p:nvPr>
            <p:ph type="ftr" idx="11"/>
          </p:nvPr>
        </p:nvSpPr>
        <p:spPr>
          <a:xfrm>
            <a:off x="691078" y="236364"/>
            <a:ext cx="4114800" cy="417126"/>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900" b="0" i="0" u="none" strike="noStrike" cap="none">
                <a:solidFill>
                  <a:srgbClr val="888888"/>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42" name="Google Shape;42;p3"/>
          <p:cNvSpPr txBox="1">
            <a:spLocks noGrp="1"/>
          </p:cNvSpPr>
          <p:nvPr>
            <p:ph type="sldNum" idx="12"/>
          </p:nvPr>
        </p:nvSpPr>
        <p:spPr>
          <a:xfrm>
            <a:off x="11003649" y="6215870"/>
            <a:ext cx="979151" cy="417126"/>
          </a:xfrm>
          <a:prstGeom prst="rect">
            <a:avLst/>
          </a:prstGeom>
          <a:noFill/>
          <a:ln>
            <a:noFill/>
          </a:ln>
        </p:spPr>
        <p:txBody>
          <a:bodyPr spcFirstLastPara="1" wrap="square" lIns="91425" tIns="45700" rIns="91425" bIns="45700" anchor="ctr" anchorCtr="0">
            <a:noAutofit/>
          </a:bodyPr>
          <a:lstStyle>
            <a:lvl1pPr marL="0" marR="0" lvl="0" indent="0" algn="ctr" rtl="0">
              <a:spcBef>
                <a:spcPts val="0"/>
              </a:spcBef>
              <a:buNone/>
              <a:defRPr sz="900" b="0" i="0" u="none" strike="noStrike" cap="none">
                <a:solidFill>
                  <a:srgbClr val="888888"/>
                </a:solidFill>
                <a:latin typeface="Arial"/>
                <a:ea typeface="Arial"/>
                <a:cs typeface="Arial"/>
                <a:sym typeface="Arial"/>
              </a:defRPr>
            </a:lvl1pPr>
            <a:lvl2pPr marL="0" marR="0" lvl="1" indent="0" algn="ctr" rtl="0">
              <a:spcBef>
                <a:spcPts val="0"/>
              </a:spcBef>
              <a:buNone/>
              <a:defRPr sz="900" b="0" i="0" u="none" strike="noStrike" cap="none">
                <a:solidFill>
                  <a:srgbClr val="888888"/>
                </a:solidFill>
                <a:latin typeface="Arial"/>
                <a:ea typeface="Arial"/>
                <a:cs typeface="Arial"/>
                <a:sym typeface="Arial"/>
              </a:defRPr>
            </a:lvl2pPr>
            <a:lvl3pPr marL="0" marR="0" lvl="2" indent="0" algn="ctr" rtl="0">
              <a:spcBef>
                <a:spcPts val="0"/>
              </a:spcBef>
              <a:buNone/>
              <a:defRPr sz="900" b="0" i="0" u="none" strike="noStrike" cap="none">
                <a:solidFill>
                  <a:srgbClr val="888888"/>
                </a:solidFill>
                <a:latin typeface="Arial"/>
                <a:ea typeface="Arial"/>
                <a:cs typeface="Arial"/>
                <a:sym typeface="Arial"/>
              </a:defRPr>
            </a:lvl3pPr>
            <a:lvl4pPr marL="0" marR="0" lvl="3" indent="0" algn="ctr" rtl="0">
              <a:spcBef>
                <a:spcPts val="0"/>
              </a:spcBef>
              <a:buNone/>
              <a:defRPr sz="900" b="0" i="0" u="none" strike="noStrike" cap="none">
                <a:solidFill>
                  <a:srgbClr val="888888"/>
                </a:solidFill>
                <a:latin typeface="Arial"/>
                <a:ea typeface="Arial"/>
                <a:cs typeface="Arial"/>
                <a:sym typeface="Arial"/>
              </a:defRPr>
            </a:lvl4pPr>
            <a:lvl5pPr marL="0" marR="0" lvl="4" indent="0" algn="ctr" rtl="0">
              <a:spcBef>
                <a:spcPts val="0"/>
              </a:spcBef>
              <a:buNone/>
              <a:defRPr sz="900" b="0" i="0" u="none" strike="noStrike" cap="none">
                <a:solidFill>
                  <a:srgbClr val="888888"/>
                </a:solidFill>
                <a:latin typeface="Arial"/>
                <a:ea typeface="Arial"/>
                <a:cs typeface="Arial"/>
                <a:sym typeface="Arial"/>
              </a:defRPr>
            </a:lvl5pPr>
            <a:lvl6pPr marL="0" marR="0" lvl="5" indent="0" algn="ctr" rtl="0">
              <a:spcBef>
                <a:spcPts val="0"/>
              </a:spcBef>
              <a:buNone/>
              <a:defRPr sz="900" b="0" i="0" u="none" strike="noStrike" cap="none">
                <a:solidFill>
                  <a:srgbClr val="888888"/>
                </a:solidFill>
                <a:latin typeface="Arial"/>
                <a:ea typeface="Arial"/>
                <a:cs typeface="Arial"/>
                <a:sym typeface="Arial"/>
              </a:defRPr>
            </a:lvl6pPr>
            <a:lvl7pPr marL="0" marR="0" lvl="6" indent="0" algn="ctr" rtl="0">
              <a:spcBef>
                <a:spcPts val="0"/>
              </a:spcBef>
              <a:buNone/>
              <a:defRPr sz="900" b="0" i="0" u="none" strike="noStrike" cap="none">
                <a:solidFill>
                  <a:srgbClr val="888888"/>
                </a:solidFill>
                <a:latin typeface="Arial"/>
                <a:ea typeface="Arial"/>
                <a:cs typeface="Arial"/>
                <a:sym typeface="Arial"/>
              </a:defRPr>
            </a:lvl7pPr>
            <a:lvl8pPr marL="0" marR="0" lvl="7" indent="0" algn="ctr" rtl="0">
              <a:spcBef>
                <a:spcPts val="0"/>
              </a:spcBef>
              <a:buNone/>
              <a:defRPr sz="900" b="0" i="0" u="none" strike="noStrike" cap="none">
                <a:solidFill>
                  <a:srgbClr val="888888"/>
                </a:solidFill>
                <a:latin typeface="Arial"/>
                <a:ea typeface="Arial"/>
                <a:cs typeface="Arial"/>
                <a:sym typeface="Arial"/>
              </a:defRPr>
            </a:lvl8pPr>
            <a:lvl9pPr marL="0" marR="0" lvl="8" indent="0" algn="ctr" rtl="0">
              <a:spcBef>
                <a:spcPts val="0"/>
              </a:spcBef>
              <a:buNone/>
              <a:defRPr sz="900" b="0" i="0" u="none" strike="noStrike" cap="none">
                <a:solidFill>
                  <a:srgbClr val="888888"/>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
        <p:nvSpPr>
          <p:cNvPr id="43" name="Google Shape;43;p3"/>
          <p:cNvSpPr/>
          <p:nvPr/>
        </p:nvSpPr>
        <p:spPr>
          <a:xfrm rot="-8100000">
            <a:off x="-281094" y="1516214"/>
            <a:ext cx="568289" cy="568289"/>
          </a:xfrm>
          <a:prstGeom prst="rtTriangle">
            <a:avLst/>
          </a:prstGeom>
          <a:solidFill>
            <a:schemeClr val="accent1">
              <a:alpha val="4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hyperlink" Target="https://www.ncbi.nlm.nih.gov/pmc/articles/PMC5953551/" TargetMode="External"/><Relationship Id="rId3" Type="http://schemas.openxmlformats.org/officeDocument/2006/relationships/hyperlink" Target="https://www.ncbi.nlm.nih.gov/pmc/articles/PMC8846315/#:~:text=In%20addition%2C%20individuals%20with%20hypertension,41.1%25" TargetMode="External"/><Relationship Id="rId7" Type="http://schemas.openxmlformats.org/officeDocument/2006/relationships/hyperlink" Target="https://news.harvard.edu/gazette/story/2012/03/the-big-setup/#:~:text=Studies%20have%20shown%20that%20becoming,percent%20of%20diabetics%20are%20overweight"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hyperlink" Target="https://hqlo.biomedcentral.com/articles/10.1186/s12955-019-1172-3" TargetMode="External"/><Relationship Id="rId5" Type="http://schemas.openxmlformats.org/officeDocument/2006/relationships/hyperlink" Target="https://professional.heart.org/en/science-news/weight-loss-strategies-for-prevention-and-treatment-of-hypertension/Commentary#:~:text=Findings%20from%20the%20Framingham%20Heart,can%20be%20attributed%20to%20obesity" TargetMode="External"/><Relationship Id="rId4" Type="http://schemas.openxmlformats.org/officeDocument/2006/relationships/hyperlink" Target="https://www.ahajournals.org/doi/10.1161/HYPERTENSIONAHA.121.17708#:~:text=We%20evaluated%2016%20462%20BP,of%20apparent%20treatment%2Dresistant%20hypertension" TargetMode="External"/><Relationship Id="rId9" Type="http://schemas.openxmlformats.org/officeDocument/2006/relationships/hyperlink" Target="https://www.hopkinsmedicine.org/health/conditions-and-diseases/diabetes/diabetes-and-high-blood-pressure#:~:text=High%20blood%20pressure%20is%20twice,to%20heart%20disease%20and%20stroke"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13"/>
        <p:cNvGrpSpPr/>
        <p:nvPr/>
      </p:nvGrpSpPr>
      <p:grpSpPr>
        <a:xfrm>
          <a:off x="0" y="0"/>
          <a:ext cx="0" cy="0"/>
          <a:chOff x="0" y="0"/>
          <a:chExt cx="0" cy="0"/>
        </a:xfrm>
      </p:grpSpPr>
      <p:sp>
        <p:nvSpPr>
          <p:cNvPr id="314" name="Google Shape;314;p1"/>
          <p:cNvSpPr/>
          <p:nvPr/>
        </p:nvSpPr>
        <p:spPr>
          <a:xfrm>
            <a:off x="0" y="0"/>
            <a:ext cx="12188952"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grpSp>
        <p:nvGrpSpPr>
          <p:cNvPr id="315" name="Google Shape;315;p1"/>
          <p:cNvGrpSpPr/>
          <p:nvPr/>
        </p:nvGrpSpPr>
        <p:grpSpPr>
          <a:xfrm>
            <a:off x="-6214" y="-1"/>
            <a:ext cx="12214827" cy="6858000"/>
            <a:chOff x="-6214" y="-1"/>
            <a:chExt cx="12214827" cy="6858000"/>
          </a:xfrm>
        </p:grpSpPr>
        <p:cxnSp>
          <p:nvCxnSpPr>
            <p:cNvPr id="316" name="Google Shape;316;p1"/>
            <p:cNvCxnSpPr/>
            <p:nvPr/>
          </p:nvCxnSpPr>
          <p:spPr>
            <a:xfrm>
              <a:off x="-6214" y="6686283"/>
              <a:ext cx="12192000" cy="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317" name="Google Shape;317;p1"/>
            <p:cNvCxnSpPr/>
            <p:nvPr/>
          </p:nvCxnSpPr>
          <p:spPr>
            <a:xfrm>
              <a:off x="0" y="-1"/>
              <a:ext cx="0" cy="685800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318" name="Google Shape;318;p1"/>
            <p:cNvCxnSpPr/>
            <p:nvPr/>
          </p:nvCxnSpPr>
          <p:spPr>
            <a:xfrm>
              <a:off x="11993258" y="-1"/>
              <a:ext cx="0" cy="685800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319" name="Google Shape;319;p1"/>
            <p:cNvCxnSpPr/>
            <p:nvPr/>
          </p:nvCxnSpPr>
          <p:spPr>
            <a:xfrm>
              <a:off x="192528" y="-1"/>
              <a:ext cx="0" cy="685800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320" name="Google Shape;320;p1"/>
            <p:cNvCxnSpPr/>
            <p:nvPr/>
          </p:nvCxnSpPr>
          <p:spPr>
            <a:xfrm>
              <a:off x="1175922" y="-1"/>
              <a:ext cx="0" cy="685800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321" name="Google Shape;321;p1"/>
            <p:cNvCxnSpPr/>
            <p:nvPr/>
          </p:nvCxnSpPr>
          <p:spPr>
            <a:xfrm>
              <a:off x="2159316" y="-1"/>
              <a:ext cx="0" cy="685800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322" name="Google Shape;322;p1"/>
            <p:cNvCxnSpPr/>
            <p:nvPr/>
          </p:nvCxnSpPr>
          <p:spPr>
            <a:xfrm>
              <a:off x="3142710" y="-1"/>
              <a:ext cx="0" cy="685800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323" name="Google Shape;323;p1"/>
            <p:cNvCxnSpPr/>
            <p:nvPr/>
          </p:nvCxnSpPr>
          <p:spPr>
            <a:xfrm>
              <a:off x="4126104" y="-1"/>
              <a:ext cx="0" cy="685800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324" name="Google Shape;324;p1"/>
            <p:cNvCxnSpPr/>
            <p:nvPr/>
          </p:nvCxnSpPr>
          <p:spPr>
            <a:xfrm>
              <a:off x="5109498" y="-1"/>
              <a:ext cx="0" cy="685800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325" name="Google Shape;325;p1"/>
            <p:cNvCxnSpPr/>
            <p:nvPr/>
          </p:nvCxnSpPr>
          <p:spPr>
            <a:xfrm>
              <a:off x="6092892" y="-1"/>
              <a:ext cx="0" cy="685800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326" name="Google Shape;326;p1"/>
            <p:cNvCxnSpPr/>
            <p:nvPr/>
          </p:nvCxnSpPr>
          <p:spPr>
            <a:xfrm>
              <a:off x="7076286" y="-1"/>
              <a:ext cx="0" cy="685800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327" name="Google Shape;327;p1"/>
            <p:cNvCxnSpPr/>
            <p:nvPr/>
          </p:nvCxnSpPr>
          <p:spPr>
            <a:xfrm>
              <a:off x="8059680" y="-1"/>
              <a:ext cx="0" cy="685800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328" name="Google Shape;328;p1"/>
            <p:cNvCxnSpPr/>
            <p:nvPr/>
          </p:nvCxnSpPr>
          <p:spPr>
            <a:xfrm>
              <a:off x="9043074" y="-1"/>
              <a:ext cx="0" cy="685800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329" name="Google Shape;329;p1"/>
            <p:cNvCxnSpPr/>
            <p:nvPr/>
          </p:nvCxnSpPr>
          <p:spPr>
            <a:xfrm>
              <a:off x="10026468" y="-1"/>
              <a:ext cx="0" cy="685800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330" name="Google Shape;330;p1"/>
            <p:cNvCxnSpPr/>
            <p:nvPr/>
          </p:nvCxnSpPr>
          <p:spPr>
            <a:xfrm>
              <a:off x="11009862" y="-1"/>
              <a:ext cx="0" cy="685800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331" name="Google Shape;331;p1"/>
            <p:cNvCxnSpPr/>
            <p:nvPr/>
          </p:nvCxnSpPr>
          <p:spPr>
            <a:xfrm>
              <a:off x="12185786" y="-1"/>
              <a:ext cx="0" cy="685800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332" name="Google Shape;332;p1"/>
            <p:cNvCxnSpPr/>
            <p:nvPr/>
          </p:nvCxnSpPr>
          <p:spPr>
            <a:xfrm>
              <a:off x="0" y="171716"/>
              <a:ext cx="12192000" cy="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333" name="Google Shape;333;p1"/>
            <p:cNvCxnSpPr/>
            <p:nvPr/>
          </p:nvCxnSpPr>
          <p:spPr>
            <a:xfrm>
              <a:off x="0" y="714597"/>
              <a:ext cx="12192000" cy="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334" name="Google Shape;334;p1"/>
            <p:cNvCxnSpPr/>
            <p:nvPr/>
          </p:nvCxnSpPr>
          <p:spPr>
            <a:xfrm>
              <a:off x="0" y="1257478"/>
              <a:ext cx="12192000" cy="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335" name="Google Shape;335;p1"/>
            <p:cNvCxnSpPr/>
            <p:nvPr/>
          </p:nvCxnSpPr>
          <p:spPr>
            <a:xfrm>
              <a:off x="0" y="1800359"/>
              <a:ext cx="12192000" cy="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336" name="Google Shape;336;p1"/>
            <p:cNvCxnSpPr/>
            <p:nvPr/>
          </p:nvCxnSpPr>
          <p:spPr>
            <a:xfrm>
              <a:off x="0" y="2343240"/>
              <a:ext cx="12192000" cy="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337" name="Google Shape;337;p1"/>
            <p:cNvCxnSpPr/>
            <p:nvPr/>
          </p:nvCxnSpPr>
          <p:spPr>
            <a:xfrm>
              <a:off x="0" y="2886121"/>
              <a:ext cx="12192000" cy="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338" name="Google Shape;338;p1"/>
            <p:cNvCxnSpPr/>
            <p:nvPr/>
          </p:nvCxnSpPr>
          <p:spPr>
            <a:xfrm>
              <a:off x="0" y="3429002"/>
              <a:ext cx="12192000" cy="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339" name="Google Shape;339;p1"/>
            <p:cNvCxnSpPr/>
            <p:nvPr/>
          </p:nvCxnSpPr>
          <p:spPr>
            <a:xfrm>
              <a:off x="0" y="3971883"/>
              <a:ext cx="12192000" cy="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340" name="Google Shape;340;p1"/>
            <p:cNvCxnSpPr/>
            <p:nvPr/>
          </p:nvCxnSpPr>
          <p:spPr>
            <a:xfrm>
              <a:off x="0" y="4514764"/>
              <a:ext cx="12192000" cy="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341" name="Google Shape;341;p1"/>
            <p:cNvCxnSpPr/>
            <p:nvPr/>
          </p:nvCxnSpPr>
          <p:spPr>
            <a:xfrm>
              <a:off x="0" y="5057645"/>
              <a:ext cx="12192000" cy="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342" name="Google Shape;342;p1"/>
            <p:cNvCxnSpPr/>
            <p:nvPr/>
          </p:nvCxnSpPr>
          <p:spPr>
            <a:xfrm>
              <a:off x="0" y="5600526"/>
              <a:ext cx="12192000" cy="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343" name="Google Shape;343;p1"/>
            <p:cNvCxnSpPr/>
            <p:nvPr/>
          </p:nvCxnSpPr>
          <p:spPr>
            <a:xfrm>
              <a:off x="0" y="6857999"/>
              <a:ext cx="12192000" cy="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344" name="Google Shape;344;p1"/>
            <p:cNvCxnSpPr/>
            <p:nvPr/>
          </p:nvCxnSpPr>
          <p:spPr>
            <a:xfrm>
              <a:off x="16613" y="6143407"/>
              <a:ext cx="12192000" cy="0"/>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345" name="Google Shape;345;p1"/>
            <p:cNvCxnSpPr/>
            <p:nvPr/>
          </p:nvCxnSpPr>
          <p:spPr>
            <a:xfrm>
              <a:off x="684225" y="171716"/>
              <a:ext cx="0" cy="6511464"/>
            </a:xfrm>
            <a:prstGeom prst="straightConnector1">
              <a:avLst/>
            </a:prstGeom>
            <a:noFill/>
            <a:ln w="12700" cap="flat" cmpd="sng">
              <a:solidFill>
                <a:srgbClr val="BCBCBC">
                  <a:alpha val="29803"/>
                </a:srgbClr>
              </a:solidFill>
              <a:prstDash val="dot"/>
              <a:miter lim="800000"/>
              <a:headEnd type="none" w="sm" len="sm"/>
              <a:tailEnd type="none" w="sm" len="sm"/>
            </a:ln>
          </p:spPr>
        </p:cxnSp>
        <p:cxnSp>
          <p:nvCxnSpPr>
            <p:cNvPr id="346" name="Google Shape;346;p1"/>
            <p:cNvCxnSpPr/>
            <p:nvPr/>
          </p:nvCxnSpPr>
          <p:spPr>
            <a:xfrm>
              <a:off x="11508412" y="173267"/>
              <a:ext cx="0" cy="6511464"/>
            </a:xfrm>
            <a:prstGeom prst="straightConnector1">
              <a:avLst/>
            </a:prstGeom>
            <a:noFill/>
            <a:ln w="12700" cap="flat" cmpd="sng">
              <a:solidFill>
                <a:srgbClr val="BCBCBC">
                  <a:alpha val="29803"/>
                </a:srgbClr>
              </a:solidFill>
              <a:prstDash val="dot"/>
              <a:miter lim="800000"/>
              <a:headEnd type="none" w="sm" len="sm"/>
              <a:tailEnd type="none" w="sm" len="sm"/>
            </a:ln>
          </p:spPr>
        </p:cxnSp>
      </p:grpSp>
      <p:sp>
        <p:nvSpPr>
          <p:cNvPr id="347" name="Google Shape;347;p1"/>
          <p:cNvSpPr txBox="1">
            <a:spLocks noGrp="1"/>
          </p:cNvSpPr>
          <p:nvPr>
            <p:ph type="ctrTitle"/>
          </p:nvPr>
        </p:nvSpPr>
        <p:spPr>
          <a:xfrm>
            <a:off x="691078" y="170167"/>
            <a:ext cx="10495800" cy="1395900"/>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dk2"/>
              </a:buClr>
              <a:buSzPts val="5400"/>
              <a:buFont typeface="Arial"/>
              <a:buNone/>
            </a:pPr>
            <a:r>
              <a:rPr lang="en-US">
                <a:latin typeface="Proxima Nova Semibold"/>
                <a:ea typeface="Proxima Nova Semibold"/>
                <a:cs typeface="Proxima Nova Semibold"/>
                <a:sym typeface="Proxima Nova Semibold"/>
              </a:rPr>
              <a:t>Team 2 Project </a:t>
            </a:r>
            <a:endParaRPr>
              <a:latin typeface="Proxima Nova Semibold"/>
              <a:ea typeface="Proxima Nova Semibold"/>
              <a:cs typeface="Proxima Nova Semibold"/>
              <a:sym typeface="Proxima Nova Semibold"/>
            </a:endParaRPr>
          </a:p>
        </p:txBody>
      </p:sp>
      <p:sp>
        <p:nvSpPr>
          <p:cNvPr id="348" name="Google Shape;348;p1"/>
          <p:cNvSpPr txBox="1">
            <a:spLocks noGrp="1"/>
          </p:cNvSpPr>
          <p:nvPr>
            <p:ph type="subTitle" idx="1"/>
          </p:nvPr>
        </p:nvSpPr>
        <p:spPr>
          <a:xfrm>
            <a:off x="691078" y="1800355"/>
            <a:ext cx="5398500" cy="1643400"/>
          </a:xfrm>
          <a:prstGeom prst="rect">
            <a:avLst/>
          </a:prstGeom>
          <a:noFill/>
          <a:ln>
            <a:noFill/>
          </a:ln>
        </p:spPr>
        <p:txBody>
          <a:bodyPr spcFirstLastPara="1" wrap="square" lIns="91425" tIns="45700" rIns="91425" bIns="45700" anchor="t" anchorCtr="0">
            <a:normAutofit/>
          </a:bodyPr>
          <a:lstStyle/>
          <a:p>
            <a:pPr marL="0" lvl="0" indent="0" algn="l" rtl="0">
              <a:lnSpc>
                <a:spcPct val="110000"/>
              </a:lnSpc>
              <a:spcBef>
                <a:spcPts val="0"/>
              </a:spcBef>
              <a:spcAft>
                <a:spcPts val="0"/>
              </a:spcAft>
              <a:buSzPts val="1800"/>
              <a:buNone/>
            </a:pPr>
            <a:r>
              <a:rPr lang="en-US" dirty="0">
                <a:latin typeface="Proxima Nova"/>
                <a:ea typeface="Proxima Nova"/>
                <a:cs typeface="Proxima Nova"/>
                <a:sym typeface="Proxima Nova"/>
              </a:rPr>
              <a:t>Teammate names removed for privacy</a:t>
            </a:r>
            <a:endParaRPr dirty="0">
              <a:latin typeface="Proxima Nova"/>
              <a:ea typeface="Proxima Nova"/>
              <a:cs typeface="Proxima Nova"/>
              <a:sym typeface="Proxima Nova"/>
            </a:endParaRPr>
          </a:p>
        </p:txBody>
      </p:sp>
      <p:sp>
        <p:nvSpPr>
          <p:cNvPr id="349" name="Google Shape;349;p1"/>
          <p:cNvSpPr/>
          <p:nvPr/>
        </p:nvSpPr>
        <p:spPr>
          <a:xfrm rot="-8100000">
            <a:off x="-279642" y="949992"/>
            <a:ext cx="568289" cy="568289"/>
          </a:xfrm>
          <a:prstGeom prst="rtTriangle">
            <a:avLst/>
          </a:prstGeom>
          <a:solidFill>
            <a:schemeClr val="accent1">
              <a:alpha val="4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Arial"/>
              <a:ea typeface="Arial"/>
              <a:cs typeface="Arial"/>
              <a:sym typeface="Arial"/>
            </a:endParaRPr>
          </a:p>
        </p:txBody>
      </p:sp>
      <p:pic>
        <p:nvPicPr>
          <p:cNvPr id="350" name="Google Shape;350;p1" descr="Network connection abstract against a white background"/>
          <p:cNvPicPr preferRelativeResize="0"/>
          <p:nvPr/>
        </p:nvPicPr>
        <p:blipFill rotWithShape="1">
          <a:blip r:embed="rId3">
            <a:alphaModFix/>
          </a:blip>
          <a:srcRect t="55792" r="2" b="2"/>
          <a:stretch/>
        </p:blipFill>
        <p:spPr>
          <a:xfrm>
            <a:off x="1" y="3271957"/>
            <a:ext cx="12198212" cy="3599364"/>
          </a:xfrm>
          <a:custGeom>
            <a:avLst/>
            <a:gdLst/>
            <a:ahLst/>
            <a:cxnLst/>
            <a:rect l="l" t="t" r="r" b="b"/>
            <a:pathLst>
              <a:path w="12178449" h="3424057" extrusionOk="0">
                <a:moveTo>
                  <a:pt x="8778628" y="0"/>
                </a:moveTo>
                <a:lnTo>
                  <a:pt x="9096995" y="0"/>
                </a:lnTo>
                <a:lnTo>
                  <a:pt x="9540073" y="10341"/>
                </a:lnTo>
                <a:cubicBezTo>
                  <a:pt x="10154127" y="37036"/>
                  <a:pt x="10847400" y="104023"/>
                  <a:pt x="11653844" y="224215"/>
                </a:cubicBezTo>
                <a:lnTo>
                  <a:pt x="12178449" y="307575"/>
                </a:lnTo>
                <a:lnTo>
                  <a:pt x="12178449" y="3424056"/>
                </a:lnTo>
                <a:lnTo>
                  <a:pt x="0" y="3424057"/>
                </a:lnTo>
                <a:lnTo>
                  <a:pt x="0" y="1093185"/>
                </a:lnTo>
                <a:lnTo>
                  <a:pt x="851945" y="1080793"/>
                </a:lnTo>
                <a:cubicBezTo>
                  <a:pt x="4637202" y="967650"/>
                  <a:pt x="5848483" y="115490"/>
                  <a:pt x="8385751" y="7749"/>
                </a:cubicBezTo>
                <a:close/>
              </a:path>
            </a:pathLst>
          </a:cu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pic>
        <p:nvPicPr>
          <p:cNvPr id="415" name="Google Shape;415;g218a104ff48_0_0"/>
          <p:cNvPicPr preferRelativeResize="0"/>
          <p:nvPr/>
        </p:nvPicPr>
        <p:blipFill>
          <a:blip r:embed="rId3">
            <a:alphaModFix/>
          </a:blip>
          <a:stretch>
            <a:fillRect/>
          </a:stretch>
        </p:blipFill>
        <p:spPr>
          <a:xfrm>
            <a:off x="3" y="76200"/>
            <a:ext cx="10873370" cy="6705599"/>
          </a:xfrm>
          <a:prstGeom prst="rect">
            <a:avLst/>
          </a:prstGeom>
          <a:noFill/>
          <a:ln>
            <a:noFill/>
          </a:ln>
        </p:spPr>
      </p:pic>
      <p:sp>
        <p:nvSpPr>
          <p:cNvPr id="416" name="Google Shape;416;g218a104ff48_0_0"/>
          <p:cNvSpPr txBox="1"/>
          <p:nvPr/>
        </p:nvSpPr>
        <p:spPr>
          <a:xfrm>
            <a:off x="8556850" y="1980025"/>
            <a:ext cx="3525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417" name="Google Shape;417;g218a104ff48_0_0"/>
          <p:cNvSpPr txBox="1"/>
          <p:nvPr/>
        </p:nvSpPr>
        <p:spPr>
          <a:xfrm>
            <a:off x="8622350" y="1457500"/>
            <a:ext cx="3000000" cy="4279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solidFill>
                  <a:schemeClr val="dk1"/>
                </a:solidFill>
                <a:latin typeface="Proxima Nova"/>
                <a:ea typeface="Proxima Nova"/>
                <a:cs typeface="Proxima Nova"/>
                <a:sym typeface="Proxima Nova"/>
              </a:rPr>
              <a:t>This visualization is a heat map of Massachusetts that shows the number of cases by color and number of persons for which we have data by size, all on an X-Y Axis of the longitude and latitude to how the different cities we have data in.</a:t>
            </a:r>
            <a:endParaRPr>
              <a:solidFill>
                <a:schemeClr val="dk1"/>
              </a:solidFill>
              <a:latin typeface="Proxima Nova"/>
              <a:ea typeface="Proxima Nova"/>
              <a:cs typeface="Proxima Nova"/>
              <a:sym typeface="Proxima Nova"/>
            </a:endParaRPr>
          </a:p>
          <a:p>
            <a:pPr marL="0" lvl="0" indent="0" algn="l" rtl="0">
              <a:spcBef>
                <a:spcPts val="0"/>
              </a:spcBef>
              <a:spcAft>
                <a:spcPts val="0"/>
              </a:spcAft>
              <a:buNone/>
            </a:pPr>
            <a:endParaRPr>
              <a:solidFill>
                <a:schemeClr val="dk1"/>
              </a:solidFill>
              <a:latin typeface="Proxima Nova"/>
              <a:ea typeface="Proxima Nova"/>
              <a:cs typeface="Proxima Nova"/>
              <a:sym typeface="Proxima Nova"/>
            </a:endParaRPr>
          </a:p>
          <a:p>
            <a:pPr marL="0" lvl="0" indent="0" algn="l" rtl="0">
              <a:spcBef>
                <a:spcPts val="0"/>
              </a:spcBef>
              <a:spcAft>
                <a:spcPts val="0"/>
              </a:spcAft>
              <a:buNone/>
            </a:pPr>
            <a:r>
              <a:rPr lang="en-US">
                <a:solidFill>
                  <a:schemeClr val="dk1"/>
                </a:solidFill>
                <a:latin typeface="Proxima Nova"/>
                <a:ea typeface="Proxima Nova"/>
                <a:cs typeface="Proxima Nova"/>
                <a:sym typeface="Proxima Nova"/>
              </a:rPr>
              <a:t>For this visualization, the data set was filtered down to the ten locations with the most data points. This was done to filter out the white noise, and allow the viewer to visualize whether or not the ration seems to be greater in metropolitan areas.</a:t>
            </a:r>
            <a:endParaRPr>
              <a:solidFill>
                <a:schemeClr val="dk1"/>
              </a:solidFill>
              <a:latin typeface="Proxima Nova"/>
              <a:ea typeface="Proxima Nova"/>
              <a:cs typeface="Proxima Nova"/>
              <a:sym typeface="Proxima Nova"/>
            </a:endParaRPr>
          </a:p>
          <a:p>
            <a:pPr marL="0" lvl="0" indent="0" algn="l" rtl="0">
              <a:spcBef>
                <a:spcPts val="0"/>
              </a:spcBef>
              <a:spcAft>
                <a:spcPts val="0"/>
              </a:spcAft>
              <a:buNone/>
            </a:pPr>
            <a:endParaRPr>
              <a:solidFill>
                <a:schemeClr val="dk1"/>
              </a:solidFill>
              <a:latin typeface="Proxima Nova"/>
              <a:ea typeface="Proxima Nova"/>
              <a:cs typeface="Proxima Nova"/>
              <a:sym typeface="Proxima Nova"/>
            </a:endParaRPr>
          </a:p>
          <a:p>
            <a:pPr marL="0" lvl="0" indent="0" algn="l" rtl="0">
              <a:spcBef>
                <a:spcPts val="0"/>
              </a:spcBef>
              <a:spcAft>
                <a:spcPts val="0"/>
              </a:spcAft>
              <a:buNone/>
            </a:pPr>
            <a:r>
              <a:rPr lang="en-US">
                <a:solidFill>
                  <a:schemeClr val="dk1"/>
                </a:solidFill>
                <a:latin typeface="Proxima Nova"/>
                <a:ea typeface="Proxima Nova"/>
                <a:cs typeface="Proxima Nova"/>
                <a:sym typeface="Proxima Nova"/>
              </a:rPr>
              <a:t>This line of thinking is what lead us to our next set of ratio tests.</a:t>
            </a:r>
            <a:endParaRPr>
              <a:solidFill>
                <a:schemeClr val="dk1"/>
              </a:solidFill>
              <a:latin typeface="Proxima Nova"/>
              <a:ea typeface="Proxima Nova"/>
              <a:cs typeface="Proxima Nova"/>
              <a:sym typeface="Proxima Nova"/>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21"/>
        <p:cNvGrpSpPr/>
        <p:nvPr/>
      </p:nvGrpSpPr>
      <p:grpSpPr>
        <a:xfrm>
          <a:off x="0" y="0"/>
          <a:ext cx="0" cy="0"/>
          <a:chOff x="0" y="0"/>
          <a:chExt cx="0" cy="0"/>
        </a:xfrm>
      </p:grpSpPr>
      <p:sp>
        <p:nvSpPr>
          <p:cNvPr id="422" name="Google Shape;422;g2191b38ad4a_3_0"/>
          <p:cNvSpPr txBox="1"/>
          <p:nvPr/>
        </p:nvSpPr>
        <p:spPr>
          <a:xfrm>
            <a:off x="8556850" y="1980025"/>
            <a:ext cx="3525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pic>
        <p:nvPicPr>
          <p:cNvPr id="423" name="Google Shape;423;g2191b38ad4a_3_0"/>
          <p:cNvPicPr preferRelativeResize="0"/>
          <p:nvPr/>
        </p:nvPicPr>
        <p:blipFill>
          <a:blip r:embed="rId3">
            <a:alphaModFix/>
          </a:blip>
          <a:stretch>
            <a:fillRect/>
          </a:stretch>
        </p:blipFill>
        <p:spPr>
          <a:xfrm>
            <a:off x="0" y="0"/>
            <a:ext cx="10612475" cy="6857999"/>
          </a:xfrm>
          <a:prstGeom prst="rect">
            <a:avLst/>
          </a:prstGeom>
          <a:noFill/>
          <a:ln>
            <a:noFill/>
          </a:ln>
        </p:spPr>
      </p:pic>
      <p:sp>
        <p:nvSpPr>
          <p:cNvPr id="424" name="Google Shape;424;g2191b38ad4a_3_0"/>
          <p:cNvSpPr txBox="1"/>
          <p:nvPr/>
        </p:nvSpPr>
        <p:spPr>
          <a:xfrm>
            <a:off x="8819350" y="1980025"/>
            <a:ext cx="3000000" cy="3632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solidFill>
                  <a:schemeClr val="dk1"/>
                </a:solidFill>
                <a:latin typeface="Proxima Nova"/>
                <a:ea typeface="Proxima Nova"/>
                <a:cs typeface="Proxima Nova"/>
                <a:sym typeface="Proxima Nova"/>
              </a:rPr>
              <a:t>This visualization displays the top 10 cities that had the largest amount of people with hypertension or diabetes. The brighter the green the shows the total count of hypertension/diabetes. The larger the dot, shows the cities count of people in the data set created. This helped us to take a ratio of the population rather than comparing straight numbers against populations with differing densities. This shows how the larger cities typically had larger amount of hypertension/diabetes for the most part.</a:t>
            </a:r>
            <a:endParaRPr>
              <a:solidFill>
                <a:schemeClr val="dk1"/>
              </a:solidFill>
              <a:latin typeface="Proxima Nova"/>
              <a:ea typeface="Proxima Nova"/>
              <a:cs typeface="Proxima Nova"/>
              <a:sym typeface="Proxima Nova"/>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sp>
        <p:nvSpPr>
          <p:cNvPr id="429" name="Google Shape;429;g2174e5be7b5_6_0"/>
          <p:cNvSpPr txBox="1">
            <a:spLocks noGrp="1"/>
          </p:cNvSpPr>
          <p:nvPr>
            <p:ph type="title"/>
          </p:nvPr>
        </p:nvSpPr>
        <p:spPr>
          <a:xfrm>
            <a:off x="691075" y="725951"/>
            <a:ext cx="10325100" cy="327000"/>
          </a:xfrm>
          <a:prstGeom prst="rect">
            <a:avLst/>
          </a:prstGeom>
        </p:spPr>
        <p:txBody>
          <a:bodyPr spcFirstLastPara="1" wrap="square" lIns="91425" tIns="45700" rIns="91425" bIns="45700" anchor="b" anchorCtr="0">
            <a:normAutofit fontScale="90000"/>
          </a:bodyPr>
          <a:lstStyle/>
          <a:p>
            <a:pPr marL="0" marR="0" lvl="0" indent="0" algn="l" rtl="0">
              <a:lnSpc>
                <a:spcPct val="100000"/>
              </a:lnSpc>
              <a:spcBef>
                <a:spcPts val="0"/>
              </a:spcBef>
              <a:spcAft>
                <a:spcPts val="0"/>
              </a:spcAft>
              <a:buNone/>
            </a:pPr>
            <a:r>
              <a:rPr lang="en-US" sz="3000"/>
              <a:t>Proportion of Hypertension/Diabetes in Massachusetts</a:t>
            </a:r>
            <a:endParaRPr sz="3000"/>
          </a:p>
        </p:txBody>
      </p:sp>
      <p:sp>
        <p:nvSpPr>
          <p:cNvPr id="430" name="Google Shape;430;g2174e5be7b5_6_0"/>
          <p:cNvSpPr txBox="1">
            <a:spLocks noGrp="1"/>
          </p:cNvSpPr>
          <p:nvPr>
            <p:ph type="body" idx="1"/>
          </p:nvPr>
        </p:nvSpPr>
        <p:spPr>
          <a:xfrm>
            <a:off x="9279675" y="2340125"/>
            <a:ext cx="2551500" cy="3564300"/>
          </a:xfrm>
          <a:prstGeom prst="rect">
            <a:avLst/>
          </a:prstGeom>
        </p:spPr>
        <p:txBody>
          <a:bodyPr spcFirstLastPara="1" wrap="square" lIns="91425" tIns="45700" rIns="91425" bIns="45700" anchor="t" anchorCtr="0">
            <a:normAutofit fontScale="85000" lnSpcReduction="20000"/>
          </a:bodyPr>
          <a:lstStyle/>
          <a:p>
            <a:pPr marL="0" lvl="0" indent="0" algn="l" rtl="0">
              <a:spcBef>
                <a:spcPts val="1000"/>
              </a:spcBef>
              <a:spcAft>
                <a:spcPts val="0"/>
              </a:spcAft>
              <a:buNone/>
            </a:pPr>
            <a:r>
              <a:rPr lang="en-US">
                <a:latin typeface="Proxima Nova"/>
                <a:ea typeface="Proxima Nova"/>
                <a:cs typeface="Proxima Nova"/>
                <a:sym typeface="Proxima Nova"/>
              </a:rPr>
              <a:t>The graph on this slide has been sorted in decreasing order by city population from left to right, with Boston being the most populated city in Massachusetts. It shows the proportion of hypertension/diabetes in each city and tells us that there isn’t a significant trend as we move from most to less populated cities.</a:t>
            </a:r>
            <a:endParaRPr>
              <a:latin typeface="Proxima Nova"/>
              <a:ea typeface="Proxima Nova"/>
              <a:cs typeface="Proxima Nova"/>
              <a:sym typeface="Proxima Nova"/>
            </a:endParaRPr>
          </a:p>
        </p:txBody>
      </p:sp>
      <p:pic>
        <p:nvPicPr>
          <p:cNvPr id="431" name="Google Shape;431;g2174e5be7b5_6_0"/>
          <p:cNvPicPr preferRelativeResize="0"/>
          <p:nvPr/>
        </p:nvPicPr>
        <p:blipFill>
          <a:blip r:embed="rId3">
            <a:alphaModFix/>
          </a:blip>
          <a:stretch>
            <a:fillRect/>
          </a:stretch>
        </p:blipFill>
        <p:spPr>
          <a:xfrm>
            <a:off x="691063" y="1253925"/>
            <a:ext cx="8353425" cy="53530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35"/>
        <p:cNvGrpSpPr/>
        <p:nvPr/>
      </p:nvGrpSpPr>
      <p:grpSpPr>
        <a:xfrm>
          <a:off x="0" y="0"/>
          <a:ext cx="0" cy="0"/>
          <a:chOff x="0" y="0"/>
          <a:chExt cx="0" cy="0"/>
        </a:xfrm>
      </p:grpSpPr>
      <p:sp>
        <p:nvSpPr>
          <p:cNvPr id="436" name="Google Shape;436;g2174e5be7b5_6_5"/>
          <p:cNvSpPr txBox="1">
            <a:spLocks noGrp="1"/>
          </p:cNvSpPr>
          <p:nvPr>
            <p:ph type="title"/>
          </p:nvPr>
        </p:nvSpPr>
        <p:spPr>
          <a:xfrm>
            <a:off x="691075" y="725951"/>
            <a:ext cx="10325100" cy="297600"/>
          </a:xfrm>
          <a:prstGeom prst="rect">
            <a:avLst/>
          </a:prstGeom>
        </p:spPr>
        <p:txBody>
          <a:bodyPr spcFirstLastPara="1" wrap="square" lIns="91425" tIns="45700" rIns="91425" bIns="45700" anchor="b" anchorCtr="0">
            <a:normAutofit fontScale="90000"/>
          </a:bodyPr>
          <a:lstStyle/>
          <a:p>
            <a:pPr marL="0" lvl="0" indent="0" algn="l" rtl="0">
              <a:spcBef>
                <a:spcPts val="0"/>
              </a:spcBef>
              <a:spcAft>
                <a:spcPts val="0"/>
              </a:spcAft>
              <a:buNone/>
            </a:pPr>
            <a:r>
              <a:rPr lang="en-US" sz="3000"/>
              <a:t>Proportion of Hypertension/Diabetes in Arizona</a:t>
            </a:r>
            <a:endParaRPr sz="3000"/>
          </a:p>
        </p:txBody>
      </p:sp>
      <p:sp>
        <p:nvSpPr>
          <p:cNvPr id="437" name="Google Shape;437;g2174e5be7b5_6_5"/>
          <p:cNvSpPr txBox="1">
            <a:spLocks noGrp="1"/>
          </p:cNvSpPr>
          <p:nvPr>
            <p:ph type="body" idx="1"/>
          </p:nvPr>
        </p:nvSpPr>
        <p:spPr>
          <a:xfrm>
            <a:off x="9435825" y="1983438"/>
            <a:ext cx="2403900" cy="4051800"/>
          </a:xfrm>
          <a:prstGeom prst="rect">
            <a:avLst/>
          </a:prstGeom>
        </p:spPr>
        <p:txBody>
          <a:bodyPr spcFirstLastPara="1" wrap="square" lIns="91425" tIns="45700" rIns="91425" bIns="45700" anchor="t" anchorCtr="0">
            <a:normAutofit fontScale="77500"/>
          </a:bodyPr>
          <a:lstStyle/>
          <a:p>
            <a:pPr marL="0" lvl="0" indent="0" algn="l" rtl="0">
              <a:spcBef>
                <a:spcPts val="1000"/>
              </a:spcBef>
              <a:spcAft>
                <a:spcPts val="0"/>
              </a:spcAft>
              <a:buNone/>
            </a:pPr>
            <a:r>
              <a:rPr lang="en-US">
                <a:latin typeface="Proxima Nova"/>
                <a:ea typeface="Proxima Nova"/>
                <a:cs typeface="Proxima Nova"/>
                <a:sym typeface="Proxima Nova"/>
              </a:rPr>
              <a:t>The graph on this slide shows the same data as the previous slide, except this one contains data for Arizona cities, still sorted from left to right by city population. Interestingly, Arizona, which is a less densely populated state, has a lower proportion of hypertension and diabetes than Massachusetts. However, the trends moving from city to city are unclear.</a:t>
            </a:r>
            <a:endParaRPr>
              <a:latin typeface="Proxima Nova"/>
              <a:ea typeface="Proxima Nova"/>
              <a:cs typeface="Proxima Nova"/>
              <a:sym typeface="Proxima Nova"/>
            </a:endParaRPr>
          </a:p>
        </p:txBody>
      </p:sp>
      <p:pic>
        <p:nvPicPr>
          <p:cNvPr id="438" name="Google Shape;438;g2174e5be7b5_6_5"/>
          <p:cNvPicPr preferRelativeResize="0"/>
          <p:nvPr/>
        </p:nvPicPr>
        <p:blipFill>
          <a:blip r:embed="rId3">
            <a:alphaModFix/>
          </a:blip>
          <a:stretch>
            <a:fillRect/>
          </a:stretch>
        </p:blipFill>
        <p:spPr>
          <a:xfrm>
            <a:off x="469850" y="1160675"/>
            <a:ext cx="8965970" cy="56973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42"/>
        <p:cNvGrpSpPr/>
        <p:nvPr/>
      </p:nvGrpSpPr>
      <p:grpSpPr>
        <a:xfrm>
          <a:off x="0" y="0"/>
          <a:ext cx="0" cy="0"/>
          <a:chOff x="0" y="0"/>
          <a:chExt cx="0" cy="0"/>
        </a:xfrm>
      </p:grpSpPr>
      <p:sp>
        <p:nvSpPr>
          <p:cNvPr id="443" name="Google Shape;443;g2174e5be7b5_0_0"/>
          <p:cNvSpPr txBox="1">
            <a:spLocks noGrp="1"/>
          </p:cNvSpPr>
          <p:nvPr>
            <p:ph type="title"/>
          </p:nvPr>
        </p:nvSpPr>
        <p:spPr>
          <a:xfrm>
            <a:off x="691075" y="1363375"/>
            <a:ext cx="10325100" cy="804900"/>
          </a:xfrm>
          <a:prstGeom prst="rect">
            <a:avLst/>
          </a:prstGeom>
        </p:spPr>
        <p:txBody>
          <a:bodyPr spcFirstLastPara="1" wrap="square" lIns="91425" tIns="45700" rIns="91425" bIns="45700" anchor="b" anchorCtr="0">
            <a:normAutofit/>
          </a:bodyPr>
          <a:lstStyle/>
          <a:p>
            <a:pPr marL="0" lvl="0" indent="0" algn="l" rtl="0">
              <a:spcBef>
                <a:spcPts val="0"/>
              </a:spcBef>
              <a:spcAft>
                <a:spcPts val="0"/>
              </a:spcAft>
              <a:buNone/>
            </a:pPr>
            <a:r>
              <a:rPr lang="en-US">
                <a:latin typeface="Proxima Nova Semibold"/>
                <a:ea typeface="Proxima Nova Semibold"/>
                <a:cs typeface="Proxima Nova Semibold"/>
                <a:sym typeface="Proxima Nova Semibold"/>
              </a:rPr>
              <a:t>Hypothesis Testing </a:t>
            </a:r>
            <a:endParaRPr>
              <a:latin typeface="Proxima Nova Semibold"/>
              <a:ea typeface="Proxima Nova Semibold"/>
              <a:cs typeface="Proxima Nova Semibold"/>
              <a:sym typeface="Proxima Nova Semibold"/>
            </a:endParaRPr>
          </a:p>
        </p:txBody>
      </p:sp>
      <p:sp>
        <p:nvSpPr>
          <p:cNvPr id="444" name="Google Shape;444;g2174e5be7b5_0_0"/>
          <p:cNvSpPr txBox="1">
            <a:spLocks noGrp="1"/>
          </p:cNvSpPr>
          <p:nvPr>
            <p:ph type="body" idx="1"/>
          </p:nvPr>
        </p:nvSpPr>
        <p:spPr>
          <a:xfrm>
            <a:off x="691079" y="2340131"/>
            <a:ext cx="10325100" cy="35643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en-US" sz="2400">
                <a:latin typeface="Proxima Nova"/>
                <a:ea typeface="Proxima Nova"/>
                <a:cs typeface="Proxima Nova"/>
                <a:sym typeface="Proxima Nova"/>
              </a:rPr>
              <a:t>To test our hypothesis, we decided to make a variety of graphs including:</a:t>
            </a:r>
            <a:endParaRPr sz="2400">
              <a:latin typeface="Proxima Nova"/>
              <a:ea typeface="Proxima Nova"/>
              <a:cs typeface="Proxima Nova"/>
              <a:sym typeface="Proxima Nova"/>
            </a:endParaRPr>
          </a:p>
          <a:p>
            <a:pPr marL="457200" lvl="0" indent="-339725" algn="l" rtl="0">
              <a:spcBef>
                <a:spcPts val="1000"/>
              </a:spcBef>
              <a:spcAft>
                <a:spcPts val="0"/>
              </a:spcAft>
              <a:buSzPts val="1750"/>
              <a:buFont typeface="Proxima Nova"/>
              <a:buChar char="▪"/>
            </a:pPr>
            <a:r>
              <a:rPr lang="en-US" sz="2400">
                <a:latin typeface="Proxima Nova"/>
                <a:ea typeface="Proxima Nova"/>
                <a:cs typeface="Proxima Nova"/>
                <a:sym typeface="Proxima Nova"/>
              </a:rPr>
              <a:t>Histograms/bar graphs</a:t>
            </a:r>
            <a:endParaRPr sz="2400">
              <a:latin typeface="Proxima Nova"/>
              <a:ea typeface="Proxima Nova"/>
              <a:cs typeface="Proxima Nova"/>
              <a:sym typeface="Proxima Nova"/>
            </a:endParaRPr>
          </a:p>
          <a:p>
            <a:pPr marL="457200" lvl="0" indent="-339725" algn="l" rtl="0">
              <a:spcBef>
                <a:spcPts val="0"/>
              </a:spcBef>
              <a:spcAft>
                <a:spcPts val="0"/>
              </a:spcAft>
              <a:buSzPts val="1750"/>
              <a:buFont typeface="Proxima Nova"/>
              <a:buChar char="▪"/>
            </a:pPr>
            <a:r>
              <a:rPr lang="en-US" sz="2400">
                <a:latin typeface="Proxima Nova"/>
                <a:ea typeface="Proxima Nova"/>
                <a:cs typeface="Proxima Nova"/>
                <a:sym typeface="Proxima Nova"/>
              </a:rPr>
              <a:t>Heat maps</a:t>
            </a:r>
            <a:endParaRPr sz="2400">
              <a:latin typeface="Proxima Nova"/>
              <a:ea typeface="Proxima Nova"/>
              <a:cs typeface="Proxima Nova"/>
              <a:sym typeface="Proxima Nova"/>
            </a:endParaRPr>
          </a:p>
          <a:p>
            <a:pPr marL="0" lvl="0" indent="0" algn="l" rtl="0">
              <a:lnSpc>
                <a:spcPct val="115000"/>
              </a:lnSpc>
              <a:spcBef>
                <a:spcPts val="1000"/>
              </a:spcBef>
              <a:spcAft>
                <a:spcPts val="0"/>
              </a:spcAft>
              <a:buNone/>
            </a:pPr>
            <a:r>
              <a:rPr lang="en-US" sz="2400">
                <a:latin typeface="Proxima Nova"/>
                <a:ea typeface="Proxima Nova"/>
                <a:cs typeface="Proxima Nova"/>
                <a:sym typeface="Proxima Nova"/>
              </a:rPr>
              <a:t>Using the visualizations we made, and the background research that was performed, we were able to draw data-based conclusions. You will see the conclusions that we draw in the following slides.</a:t>
            </a:r>
            <a:endParaRPr sz="2400">
              <a:latin typeface="Proxima Nova"/>
              <a:ea typeface="Proxima Nova"/>
              <a:cs typeface="Proxima Nova"/>
              <a:sym typeface="Proxima Nova"/>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48"/>
        <p:cNvGrpSpPr/>
        <p:nvPr/>
      </p:nvGrpSpPr>
      <p:grpSpPr>
        <a:xfrm>
          <a:off x="0" y="0"/>
          <a:ext cx="0" cy="0"/>
          <a:chOff x="0" y="0"/>
          <a:chExt cx="0" cy="0"/>
        </a:xfrm>
      </p:grpSpPr>
      <p:sp>
        <p:nvSpPr>
          <p:cNvPr id="449" name="Google Shape;449;g2174e5be7b5_5_0"/>
          <p:cNvSpPr txBox="1">
            <a:spLocks noGrp="1"/>
          </p:cNvSpPr>
          <p:nvPr>
            <p:ph type="title"/>
          </p:nvPr>
        </p:nvSpPr>
        <p:spPr>
          <a:xfrm>
            <a:off x="691079" y="725951"/>
            <a:ext cx="10325100" cy="1442400"/>
          </a:xfrm>
          <a:prstGeom prst="rect">
            <a:avLst/>
          </a:prstGeom>
        </p:spPr>
        <p:txBody>
          <a:bodyPr spcFirstLastPara="1" wrap="square" lIns="91425" tIns="45700" rIns="91425" bIns="45700" anchor="b" anchorCtr="0">
            <a:normAutofit/>
          </a:bodyPr>
          <a:lstStyle/>
          <a:p>
            <a:pPr marL="0" lvl="0" indent="0" algn="l" rtl="0">
              <a:spcBef>
                <a:spcPts val="0"/>
              </a:spcBef>
              <a:spcAft>
                <a:spcPts val="0"/>
              </a:spcAft>
              <a:buNone/>
            </a:pPr>
            <a:r>
              <a:rPr lang="en-US" b="1">
                <a:latin typeface="Proxima Nova"/>
                <a:ea typeface="Proxima Nova"/>
                <a:cs typeface="Proxima Nova"/>
                <a:sym typeface="Proxima Nova"/>
              </a:rPr>
              <a:t>Outcome</a:t>
            </a:r>
            <a:endParaRPr b="1">
              <a:latin typeface="Proxima Nova"/>
              <a:ea typeface="Proxima Nova"/>
              <a:cs typeface="Proxima Nova"/>
              <a:sym typeface="Proxima Nova"/>
            </a:endParaRPr>
          </a:p>
        </p:txBody>
      </p:sp>
      <p:sp>
        <p:nvSpPr>
          <p:cNvPr id="450" name="Google Shape;450;g2174e5be7b5_5_0"/>
          <p:cNvSpPr txBox="1">
            <a:spLocks noGrp="1"/>
          </p:cNvSpPr>
          <p:nvPr>
            <p:ph type="body" idx="1"/>
          </p:nvPr>
        </p:nvSpPr>
        <p:spPr>
          <a:xfrm>
            <a:off x="691079" y="2340131"/>
            <a:ext cx="10325100" cy="3564300"/>
          </a:xfrm>
          <a:prstGeom prst="rect">
            <a:avLst/>
          </a:prstGeom>
        </p:spPr>
        <p:txBody>
          <a:bodyPr spcFirstLastPara="1" wrap="square" lIns="91425" tIns="45700" rIns="91425" bIns="45700" anchor="t" anchorCtr="0">
            <a:normAutofit lnSpcReduction="10000"/>
          </a:bodyPr>
          <a:lstStyle/>
          <a:p>
            <a:pPr marL="0" lvl="0" indent="0" algn="l" rtl="0">
              <a:lnSpc>
                <a:spcPct val="115000"/>
              </a:lnSpc>
              <a:spcBef>
                <a:spcPts val="1000"/>
              </a:spcBef>
              <a:spcAft>
                <a:spcPts val="0"/>
              </a:spcAft>
              <a:buNone/>
            </a:pPr>
            <a:r>
              <a:rPr lang="en-US">
                <a:latin typeface="Proxima Nova"/>
                <a:ea typeface="Proxima Nova"/>
                <a:cs typeface="Proxima Nova"/>
                <a:sym typeface="Proxima Nova"/>
              </a:rPr>
              <a:t>In the end, from what we’ve looked at, the safest course of action would be to reject our null hypothesis. </a:t>
            </a:r>
            <a:endParaRPr>
              <a:latin typeface="Proxima Nova"/>
              <a:ea typeface="Proxima Nova"/>
              <a:cs typeface="Proxima Nova"/>
              <a:sym typeface="Proxima Nova"/>
            </a:endParaRPr>
          </a:p>
          <a:p>
            <a:pPr marL="0" lvl="0" indent="0" algn="l" rtl="0">
              <a:lnSpc>
                <a:spcPct val="115000"/>
              </a:lnSpc>
              <a:spcBef>
                <a:spcPts val="1000"/>
              </a:spcBef>
              <a:spcAft>
                <a:spcPts val="0"/>
              </a:spcAft>
              <a:buNone/>
            </a:pPr>
            <a:endParaRPr>
              <a:latin typeface="Proxima Nova"/>
              <a:ea typeface="Proxima Nova"/>
              <a:cs typeface="Proxima Nova"/>
              <a:sym typeface="Proxima Nova"/>
            </a:endParaRPr>
          </a:p>
          <a:p>
            <a:pPr marL="0" lvl="0" indent="0" algn="l" rtl="0">
              <a:lnSpc>
                <a:spcPct val="115000"/>
              </a:lnSpc>
              <a:spcBef>
                <a:spcPts val="1000"/>
              </a:spcBef>
              <a:spcAft>
                <a:spcPts val="0"/>
              </a:spcAft>
              <a:buNone/>
            </a:pPr>
            <a:r>
              <a:rPr lang="en-US">
                <a:latin typeface="Proxima Nova"/>
                <a:ea typeface="Proxima Nova"/>
                <a:cs typeface="Proxima Nova"/>
                <a:sym typeface="Proxima Nova"/>
              </a:rPr>
              <a:t>What we’ve seen is inconclusive at best and more lends itself towards saying that population density does not have an effect on the proportion of the population with diabetes/hypertension.</a:t>
            </a:r>
            <a:endParaRPr>
              <a:latin typeface="Proxima Nova"/>
              <a:ea typeface="Proxima Nova"/>
              <a:cs typeface="Proxima Nova"/>
              <a:sym typeface="Proxima Nova"/>
            </a:endParaRPr>
          </a:p>
          <a:p>
            <a:pPr marL="0" lvl="0" indent="0" algn="l" rtl="0">
              <a:lnSpc>
                <a:spcPct val="115000"/>
              </a:lnSpc>
              <a:spcBef>
                <a:spcPts val="1000"/>
              </a:spcBef>
              <a:spcAft>
                <a:spcPts val="0"/>
              </a:spcAft>
              <a:buNone/>
            </a:pPr>
            <a:endParaRPr>
              <a:latin typeface="Proxima Nova"/>
              <a:ea typeface="Proxima Nova"/>
              <a:cs typeface="Proxima Nova"/>
              <a:sym typeface="Proxima Nova"/>
            </a:endParaRPr>
          </a:p>
          <a:p>
            <a:pPr marL="0" lvl="0" indent="0" algn="l" rtl="0">
              <a:lnSpc>
                <a:spcPct val="115000"/>
              </a:lnSpc>
              <a:spcBef>
                <a:spcPts val="1000"/>
              </a:spcBef>
              <a:spcAft>
                <a:spcPts val="0"/>
              </a:spcAft>
              <a:buNone/>
            </a:pPr>
            <a:r>
              <a:rPr lang="en-US">
                <a:latin typeface="Proxima Nova"/>
                <a:ea typeface="Proxima Nova"/>
                <a:cs typeface="Proxima Nova"/>
                <a:sym typeface="Proxima Nova"/>
              </a:rPr>
              <a:t>This is not a failure. We have not done a useless trial, but rather have opened our eye to a misconception we previously had.</a:t>
            </a:r>
            <a:endParaRPr>
              <a:latin typeface="Proxima Nova"/>
              <a:ea typeface="Proxima Nova"/>
              <a:cs typeface="Proxima Nova"/>
              <a:sym typeface="Proxima Nova"/>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54"/>
        <p:cNvGrpSpPr/>
        <p:nvPr/>
      </p:nvGrpSpPr>
      <p:grpSpPr>
        <a:xfrm>
          <a:off x="0" y="0"/>
          <a:ext cx="0" cy="0"/>
          <a:chOff x="0" y="0"/>
          <a:chExt cx="0" cy="0"/>
        </a:xfrm>
      </p:grpSpPr>
      <p:sp>
        <p:nvSpPr>
          <p:cNvPr id="455" name="Google Shape;455;g2174e5be7b5_1_0"/>
          <p:cNvSpPr txBox="1">
            <a:spLocks noGrp="1"/>
          </p:cNvSpPr>
          <p:nvPr>
            <p:ph type="title"/>
          </p:nvPr>
        </p:nvSpPr>
        <p:spPr>
          <a:xfrm>
            <a:off x="933454" y="609601"/>
            <a:ext cx="10325100" cy="1442400"/>
          </a:xfrm>
          <a:prstGeom prst="rect">
            <a:avLst/>
          </a:prstGeom>
        </p:spPr>
        <p:txBody>
          <a:bodyPr spcFirstLastPara="1" wrap="square" lIns="91425" tIns="45700" rIns="91425" bIns="45700" anchor="b" anchorCtr="0">
            <a:normAutofit/>
          </a:bodyPr>
          <a:lstStyle/>
          <a:p>
            <a:pPr marL="0" lvl="0" indent="0" algn="l" rtl="0">
              <a:spcBef>
                <a:spcPts val="0"/>
              </a:spcBef>
              <a:spcAft>
                <a:spcPts val="0"/>
              </a:spcAft>
              <a:buNone/>
            </a:pPr>
            <a:r>
              <a:rPr lang="en-US">
                <a:latin typeface="Proxima Nova Semibold"/>
                <a:ea typeface="Proxima Nova Semibold"/>
                <a:cs typeface="Proxima Nova Semibold"/>
                <a:sym typeface="Proxima Nova Semibold"/>
              </a:rPr>
              <a:t>Summary</a:t>
            </a:r>
            <a:endParaRPr>
              <a:latin typeface="Proxima Nova Semibold"/>
              <a:ea typeface="Proxima Nova Semibold"/>
              <a:cs typeface="Proxima Nova Semibold"/>
              <a:sym typeface="Proxima Nova Semibold"/>
            </a:endParaRPr>
          </a:p>
        </p:txBody>
      </p:sp>
      <p:sp>
        <p:nvSpPr>
          <p:cNvPr id="456" name="Google Shape;456;g2174e5be7b5_1_0"/>
          <p:cNvSpPr txBox="1">
            <a:spLocks noGrp="1"/>
          </p:cNvSpPr>
          <p:nvPr>
            <p:ph type="body" idx="1"/>
          </p:nvPr>
        </p:nvSpPr>
        <p:spPr>
          <a:xfrm>
            <a:off x="933449" y="2312901"/>
            <a:ext cx="10325100" cy="3564300"/>
          </a:xfrm>
          <a:prstGeom prst="rect">
            <a:avLst/>
          </a:prstGeom>
        </p:spPr>
        <p:txBody>
          <a:bodyPr spcFirstLastPara="1" wrap="square" lIns="91425" tIns="45700" rIns="91425" bIns="45700" anchor="t" anchorCtr="0">
            <a:normAutofit/>
          </a:bodyPr>
          <a:lstStyle/>
          <a:p>
            <a:pPr marL="0" lvl="0" indent="0" algn="l" rtl="0">
              <a:lnSpc>
                <a:spcPct val="115000"/>
              </a:lnSpc>
              <a:spcBef>
                <a:spcPts val="1000"/>
              </a:spcBef>
              <a:spcAft>
                <a:spcPts val="0"/>
              </a:spcAft>
              <a:buNone/>
            </a:pPr>
            <a:r>
              <a:rPr lang="en-US" sz="2300">
                <a:latin typeface="Proxima Nova"/>
                <a:ea typeface="Proxima Nova"/>
                <a:cs typeface="Proxima Nova"/>
                <a:sym typeface="Proxima Nova"/>
              </a:rPr>
              <a:t>We found that our hypothesis was not supported by our findings. There were more cases in the more dense population areas, however once we looked at the proportion of cases in each city (per state) and from the top 15 cities, there was no present pattern. We also discovered that in both states (Arizona and Massachusetts), men were more likely to fall into the “true” category for hypertension and/or diabetes. </a:t>
            </a:r>
            <a:endParaRPr sz="2300">
              <a:latin typeface="Proxima Nova"/>
              <a:ea typeface="Proxima Nova"/>
              <a:cs typeface="Proxima Nova"/>
              <a:sym typeface="Proxima Nova"/>
            </a:endParaRPr>
          </a:p>
          <a:p>
            <a:pPr marL="0" lvl="0" indent="0" algn="l" rtl="0">
              <a:lnSpc>
                <a:spcPct val="115000"/>
              </a:lnSpc>
              <a:spcBef>
                <a:spcPts val="1000"/>
              </a:spcBef>
              <a:spcAft>
                <a:spcPts val="0"/>
              </a:spcAft>
              <a:buNone/>
            </a:pPr>
            <a:endParaRPr>
              <a:latin typeface="Proxima Nova"/>
              <a:ea typeface="Proxima Nova"/>
              <a:cs typeface="Proxima Nova"/>
              <a:sym typeface="Proxima Nova"/>
            </a:endParaRPr>
          </a:p>
          <a:p>
            <a:pPr marL="0" lvl="0" indent="0" algn="l" rtl="0">
              <a:lnSpc>
                <a:spcPct val="115000"/>
              </a:lnSpc>
              <a:spcBef>
                <a:spcPts val="1000"/>
              </a:spcBef>
              <a:spcAft>
                <a:spcPts val="0"/>
              </a:spcAft>
              <a:buNone/>
            </a:pPr>
            <a:endParaRPr>
              <a:latin typeface="Proxima Nova"/>
              <a:ea typeface="Proxima Nova"/>
              <a:cs typeface="Proxima Nova"/>
              <a:sym typeface="Proxima Nova"/>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60"/>
        <p:cNvGrpSpPr/>
        <p:nvPr/>
      </p:nvGrpSpPr>
      <p:grpSpPr>
        <a:xfrm>
          <a:off x="0" y="0"/>
          <a:ext cx="0" cy="0"/>
          <a:chOff x="0" y="0"/>
          <a:chExt cx="0" cy="0"/>
        </a:xfrm>
      </p:grpSpPr>
      <p:sp>
        <p:nvSpPr>
          <p:cNvPr id="461" name="Google Shape;461;g1dd4af72a445b47_5"/>
          <p:cNvSpPr txBox="1">
            <a:spLocks noGrp="1"/>
          </p:cNvSpPr>
          <p:nvPr>
            <p:ph type="title"/>
          </p:nvPr>
        </p:nvSpPr>
        <p:spPr>
          <a:xfrm>
            <a:off x="691079" y="725951"/>
            <a:ext cx="10325100" cy="1442400"/>
          </a:xfrm>
          <a:prstGeom prst="rect">
            <a:avLst/>
          </a:prstGeom>
        </p:spPr>
        <p:txBody>
          <a:bodyPr spcFirstLastPara="1" wrap="square" lIns="91425" tIns="45700" rIns="91425" bIns="45700" anchor="b" anchorCtr="0">
            <a:normAutofit/>
          </a:bodyPr>
          <a:lstStyle/>
          <a:p>
            <a:pPr marL="0" lvl="0" indent="0" algn="l" rtl="0">
              <a:spcBef>
                <a:spcPts val="0"/>
              </a:spcBef>
              <a:spcAft>
                <a:spcPts val="0"/>
              </a:spcAft>
              <a:buNone/>
            </a:pPr>
            <a:r>
              <a:rPr lang="en-US">
                <a:latin typeface="Proxima Nova Semibold"/>
                <a:ea typeface="Proxima Nova Semibold"/>
                <a:cs typeface="Proxima Nova Semibold"/>
                <a:sym typeface="Proxima Nova Semibold"/>
              </a:rPr>
              <a:t>Future Work</a:t>
            </a:r>
            <a:endParaRPr>
              <a:latin typeface="Proxima Nova Semibold"/>
              <a:ea typeface="Proxima Nova Semibold"/>
              <a:cs typeface="Proxima Nova Semibold"/>
              <a:sym typeface="Proxima Nova Semibold"/>
            </a:endParaRPr>
          </a:p>
        </p:txBody>
      </p:sp>
      <p:sp>
        <p:nvSpPr>
          <p:cNvPr id="462" name="Google Shape;462;g1dd4af72a445b47_5"/>
          <p:cNvSpPr txBox="1">
            <a:spLocks noGrp="1"/>
          </p:cNvSpPr>
          <p:nvPr>
            <p:ph type="body" idx="1"/>
          </p:nvPr>
        </p:nvSpPr>
        <p:spPr>
          <a:xfrm>
            <a:off x="691077" y="2340125"/>
            <a:ext cx="5034300" cy="3564300"/>
          </a:xfrm>
          <a:prstGeom prst="rect">
            <a:avLst/>
          </a:prstGeom>
        </p:spPr>
        <p:txBody>
          <a:bodyPr spcFirstLastPara="1" wrap="square" lIns="91425" tIns="45700" rIns="91425" bIns="45700" anchor="t" anchorCtr="0">
            <a:normAutofit/>
          </a:bodyPr>
          <a:lstStyle/>
          <a:p>
            <a:pPr marL="457200" lvl="0" indent="-339725" algn="l" rtl="0">
              <a:lnSpc>
                <a:spcPct val="115000"/>
              </a:lnSpc>
              <a:spcBef>
                <a:spcPts val="1000"/>
              </a:spcBef>
              <a:spcAft>
                <a:spcPts val="0"/>
              </a:spcAft>
              <a:buSzPts val="1750"/>
              <a:buFont typeface="Proxima Nova"/>
              <a:buChar char="▪"/>
            </a:pPr>
            <a:r>
              <a:rPr lang="en-US" sz="2400">
                <a:latin typeface="Proxima Nova"/>
                <a:ea typeface="Proxima Nova"/>
                <a:cs typeface="Proxima Nova"/>
                <a:sym typeface="Proxima Nova"/>
              </a:rPr>
              <a:t>Explore population density by state and analyze effects</a:t>
            </a:r>
            <a:endParaRPr sz="2400">
              <a:latin typeface="Proxima Nova"/>
              <a:ea typeface="Proxima Nova"/>
              <a:cs typeface="Proxima Nova"/>
              <a:sym typeface="Proxima Nova"/>
            </a:endParaRPr>
          </a:p>
          <a:p>
            <a:pPr marL="457200" lvl="0" indent="-339725" algn="l" rtl="0">
              <a:lnSpc>
                <a:spcPct val="115000"/>
              </a:lnSpc>
              <a:spcBef>
                <a:spcPts val="0"/>
              </a:spcBef>
              <a:spcAft>
                <a:spcPts val="0"/>
              </a:spcAft>
              <a:buSzPts val="1750"/>
              <a:buFont typeface="Proxima Nova"/>
              <a:buChar char="▪"/>
            </a:pPr>
            <a:r>
              <a:rPr lang="en-US" sz="2400">
                <a:latin typeface="Proxima Nova"/>
                <a:ea typeface="Proxima Nova"/>
                <a:cs typeface="Proxima Nova"/>
                <a:sym typeface="Proxima Nova"/>
              </a:rPr>
              <a:t>Look at hypertension and diabetes cases by age and gender</a:t>
            </a:r>
            <a:endParaRPr sz="2400">
              <a:latin typeface="Proxima Nova"/>
              <a:ea typeface="Proxima Nova"/>
              <a:cs typeface="Proxima Nova"/>
              <a:sym typeface="Proxima Nova"/>
            </a:endParaRPr>
          </a:p>
          <a:p>
            <a:pPr marL="457200" lvl="0" indent="-339725" algn="l" rtl="0">
              <a:lnSpc>
                <a:spcPct val="115000"/>
              </a:lnSpc>
              <a:spcBef>
                <a:spcPts val="0"/>
              </a:spcBef>
              <a:spcAft>
                <a:spcPts val="0"/>
              </a:spcAft>
              <a:buSzPts val="1750"/>
              <a:buFont typeface="Proxima Nova"/>
              <a:buChar char="▪"/>
            </a:pPr>
            <a:r>
              <a:rPr lang="en-US" sz="2400">
                <a:latin typeface="Proxima Nova"/>
                <a:ea typeface="Proxima Nova"/>
                <a:cs typeface="Proxima Nova"/>
                <a:sym typeface="Proxima Nova"/>
              </a:rPr>
              <a:t>See if hypertension and diabetes correlates with any other conditions</a:t>
            </a:r>
            <a:endParaRPr sz="2400">
              <a:latin typeface="Proxima Nova"/>
              <a:ea typeface="Proxima Nova"/>
              <a:cs typeface="Proxima Nova"/>
              <a:sym typeface="Proxima Nova"/>
            </a:endParaRPr>
          </a:p>
        </p:txBody>
      </p:sp>
      <p:pic>
        <p:nvPicPr>
          <p:cNvPr id="463" name="Google Shape;463;g1dd4af72a445b47_5"/>
          <p:cNvPicPr preferRelativeResize="0"/>
          <p:nvPr/>
        </p:nvPicPr>
        <p:blipFill rotWithShape="1">
          <a:blip r:embed="rId3">
            <a:alphaModFix/>
          </a:blip>
          <a:srcRect l="22561" r="22196"/>
          <a:stretch/>
        </p:blipFill>
        <p:spPr>
          <a:xfrm>
            <a:off x="6591650" y="1540425"/>
            <a:ext cx="4144301" cy="42198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67"/>
        <p:cNvGrpSpPr/>
        <p:nvPr/>
      </p:nvGrpSpPr>
      <p:grpSpPr>
        <a:xfrm>
          <a:off x="0" y="0"/>
          <a:ext cx="0" cy="0"/>
          <a:chOff x="0" y="0"/>
          <a:chExt cx="0" cy="0"/>
        </a:xfrm>
      </p:grpSpPr>
      <p:sp>
        <p:nvSpPr>
          <p:cNvPr id="468" name="Google Shape;468;g1f6f92aaaa9_0_5"/>
          <p:cNvSpPr txBox="1">
            <a:spLocks noGrp="1"/>
          </p:cNvSpPr>
          <p:nvPr>
            <p:ph type="title"/>
          </p:nvPr>
        </p:nvSpPr>
        <p:spPr>
          <a:xfrm>
            <a:off x="933454" y="1"/>
            <a:ext cx="10325100" cy="1442400"/>
          </a:xfrm>
          <a:prstGeom prst="rect">
            <a:avLst/>
          </a:prstGeom>
        </p:spPr>
        <p:txBody>
          <a:bodyPr spcFirstLastPara="1" wrap="square" lIns="91425" tIns="45700" rIns="91425" bIns="45700" anchor="b" anchorCtr="0">
            <a:normAutofit/>
          </a:bodyPr>
          <a:lstStyle/>
          <a:p>
            <a:pPr marL="0" lvl="0" indent="0" algn="l" rtl="0">
              <a:spcBef>
                <a:spcPts val="0"/>
              </a:spcBef>
              <a:spcAft>
                <a:spcPts val="0"/>
              </a:spcAft>
              <a:buNone/>
            </a:pPr>
            <a:r>
              <a:rPr lang="en-US">
                <a:latin typeface="Proxima Nova Semibold"/>
                <a:ea typeface="Proxima Nova Semibold"/>
                <a:cs typeface="Proxima Nova Semibold"/>
                <a:sym typeface="Proxima Nova Semibold"/>
              </a:rPr>
              <a:t>Works Cited</a:t>
            </a:r>
            <a:endParaRPr>
              <a:latin typeface="Proxima Nova Semibold"/>
              <a:ea typeface="Proxima Nova Semibold"/>
              <a:cs typeface="Proxima Nova Semibold"/>
              <a:sym typeface="Proxima Nova Semibold"/>
            </a:endParaRPr>
          </a:p>
        </p:txBody>
      </p:sp>
      <p:sp>
        <p:nvSpPr>
          <p:cNvPr id="469" name="Google Shape;469;g1f6f92aaaa9_0_5"/>
          <p:cNvSpPr txBox="1">
            <a:spLocks noGrp="1"/>
          </p:cNvSpPr>
          <p:nvPr>
            <p:ph type="body" idx="1"/>
          </p:nvPr>
        </p:nvSpPr>
        <p:spPr>
          <a:xfrm>
            <a:off x="933454" y="1646856"/>
            <a:ext cx="10325100" cy="3564300"/>
          </a:xfrm>
          <a:prstGeom prst="rect">
            <a:avLst/>
          </a:prstGeom>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1018"/>
              <a:buNone/>
            </a:pPr>
            <a:r>
              <a:rPr lang="en-US" sz="1800" u="sng">
                <a:solidFill>
                  <a:schemeClr val="hlink"/>
                </a:solidFill>
                <a:hlinkClick r:id="rId3"/>
              </a:rPr>
              <a:t>https://www.ncbi.nlm.nih.gov/pmc/articles/PMC8846315/#:~:text=In%20addition%2C%20individuals%20with%20hypertension,41.1%25</a:t>
            </a:r>
            <a:r>
              <a:rPr lang="en-US" sz="1800"/>
              <a:t>).</a:t>
            </a:r>
            <a:endParaRPr sz="1800"/>
          </a:p>
          <a:p>
            <a:pPr marL="0" lvl="0" indent="0" algn="l" rtl="0">
              <a:lnSpc>
                <a:spcPct val="90000"/>
              </a:lnSpc>
              <a:spcBef>
                <a:spcPts val="1000"/>
              </a:spcBef>
              <a:spcAft>
                <a:spcPts val="0"/>
              </a:spcAft>
              <a:buSzPts val="1018"/>
              <a:buNone/>
            </a:pPr>
            <a:r>
              <a:rPr lang="en-US" sz="1800" u="sng">
                <a:solidFill>
                  <a:schemeClr val="hlink"/>
                </a:solidFill>
                <a:hlinkClick r:id="rId4"/>
              </a:rPr>
              <a:t>https://www.ahajournals.org/doi/10.1161/HYPERTENSIONAHA.121.17708#:~:text=We%20evaluated%2016%20462%20BP,of%20apparent%20treatment%2Dresistant%20hypertension</a:t>
            </a:r>
            <a:r>
              <a:rPr lang="en-US" sz="1800"/>
              <a:t>.</a:t>
            </a:r>
            <a:endParaRPr sz="1800"/>
          </a:p>
          <a:p>
            <a:pPr marL="0" lvl="0" indent="0" algn="l" rtl="0">
              <a:lnSpc>
                <a:spcPct val="90000"/>
              </a:lnSpc>
              <a:spcBef>
                <a:spcPts val="1000"/>
              </a:spcBef>
              <a:spcAft>
                <a:spcPts val="0"/>
              </a:spcAft>
              <a:buSzPts val="1018"/>
              <a:buNone/>
            </a:pPr>
            <a:r>
              <a:rPr lang="en-US" sz="1800" u="sng">
                <a:solidFill>
                  <a:schemeClr val="hlink"/>
                </a:solidFill>
                <a:hlinkClick r:id="rId5"/>
              </a:rPr>
              <a:t>https://professional.heart.org/en/science-news/weight-loss-strategies-for-prevention-and-treatment-of-hypertension/Commentary#:~:text=Findings%20from%20the%20Framingham%20Heart,can%20be%20attributed%20to%20obesity</a:t>
            </a:r>
            <a:r>
              <a:rPr lang="en-US" sz="1800"/>
              <a:t>.</a:t>
            </a:r>
            <a:endParaRPr sz="1800"/>
          </a:p>
          <a:p>
            <a:pPr marL="0" lvl="0" indent="0" algn="l" rtl="0">
              <a:lnSpc>
                <a:spcPct val="90000"/>
              </a:lnSpc>
              <a:spcBef>
                <a:spcPts val="1000"/>
              </a:spcBef>
              <a:spcAft>
                <a:spcPts val="0"/>
              </a:spcAft>
              <a:buSzPts val="1018"/>
              <a:buNone/>
            </a:pPr>
            <a:r>
              <a:rPr lang="en-US" sz="1800" u="sng">
                <a:solidFill>
                  <a:schemeClr val="hlink"/>
                </a:solidFill>
                <a:hlinkClick r:id="rId6"/>
              </a:rPr>
              <a:t>https://hqlo.biomedcentral.com/articles/10.1186/s12955-019-1172-3</a:t>
            </a:r>
            <a:endParaRPr sz="1800"/>
          </a:p>
          <a:p>
            <a:pPr marL="0" lvl="0" indent="0" algn="l" rtl="0">
              <a:lnSpc>
                <a:spcPct val="90000"/>
              </a:lnSpc>
              <a:spcBef>
                <a:spcPts val="1000"/>
              </a:spcBef>
              <a:spcAft>
                <a:spcPts val="0"/>
              </a:spcAft>
              <a:buSzPts val="1018"/>
              <a:buNone/>
            </a:pPr>
            <a:r>
              <a:rPr lang="en-US" sz="1800" u="sng">
                <a:solidFill>
                  <a:schemeClr val="hlink"/>
                </a:solidFill>
                <a:hlinkClick r:id="rId7"/>
              </a:rPr>
              <a:t>https://news.harvard.edu/gazette/story/2012/03/the-big-setup/#:~:text=Studies%20have%20shown%20that%20becoming,percent%20of%20diabetics%20are%20overweight</a:t>
            </a:r>
            <a:r>
              <a:rPr lang="en-US" sz="1800"/>
              <a:t>.</a:t>
            </a:r>
            <a:endParaRPr sz="1800"/>
          </a:p>
          <a:p>
            <a:pPr marL="0" lvl="0" indent="0" algn="l" rtl="0">
              <a:lnSpc>
                <a:spcPct val="90000"/>
              </a:lnSpc>
              <a:spcBef>
                <a:spcPts val="1000"/>
              </a:spcBef>
              <a:spcAft>
                <a:spcPts val="0"/>
              </a:spcAft>
              <a:buSzPts val="1018"/>
              <a:buNone/>
            </a:pPr>
            <a:r>
              <a:rPr lang="en-US" sz="1800" u="sng">
                <a:solidFill>
                  <a:schemeClr val="hlink"/>
                </a:solidFill>
                <a:hlinkClick r:id="rId8"/>
              </a:rPr>
              <a:t>https://www.ncbi.nlm.nih.gov/pmc/articles/PMC5953551/</a:t>
            </a:r>
            <a:endParaRPr sz="1800"/>
          </a:p>
          <a:p>
            <a:pPr marL="0" lvl="0" indent="0" algn="l" rtl="0">
              <a:lnSpc>
                <a:spcPct val="90000"/>
              </a:lnSpc>
              <a:spcBef>
                <a:spcPts val="1000"/>
              </a:spcBef>
              <a:spcAft>
                <a:spcPts val="0"/>
              </a:spcAft>
              <a:buSzPts val="1018"/>
              <a:buNone/>
            </a:pPr>
            <a:r>
              <a:rPr lang="en-US" sz="1800" u="sng">
                <a:solidFill>
                  <a:schemeClr val="hlink"/>
                </a:solidFill>
                <a:hlinkClick r:id="rId9"/>
              </a:rPr>
              <a:t>https://www.hopkinsmedicine.org/health/conditions-and-diseases/diabetes/diabetes-and-high-blood-pressure#:~:text=High%20blood%20pressure%20is%20twice,to%20heart%20disease%20and%20stroke</a:t>
            </a:r>
            <a:r>
              <a:rPr lang="en-US" sz="1800"/>
              <a:t>.</a:t>
            </a:r>
            <a:endParaRPr sz="18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5" name="Google Shape;355;p2"/>
          <p:cNvSpPr txBox="1">
            <a:spLocks noGrp="1"/>
          </p:cNvSpPr>
          <p:nvPr>
            <p:ph type="title"/>
          </p:nvPr>
        </p:nvSpPr>
        <p:spPr>
          <a:xfrm>
            <a:off x="691079" y="725951"/>
            <a:ext cx="10325000" cy="1442463"/>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dk2"/>
              </a:buClr>
              <a:buSzPts val="4400"/>
              <a:buFont typeface="Arial"/>
              <a:buNone/>
            </a:pPr>
            <a:r>
              <a:rPr lang="en-US">
                <a:latin typeface="Proxima Nova Semibold"/>
                <a:ea typeface="Proxima Nova Semibold"/>
                <a:cs typeface="Proxima Nova Semibold"/>
                <a:sym typeface="Proxima Nova Semibold"/>
              </a:rPr>
              <a:t>Introduction</a:t>
            </a:r>
            <a:endParaRPr>
              <a:latin typeface="Proxima Nova Semibold"/>
              <a:ea typeface="Proxima Nova Semibold"/>
              <a:cs typeface="Proxima Nova Semibold"/>
              <a:sym typeface="Proxima Nova Semibold"/>
            </a:endParaRPr>
          </a:p>
        </p:txBody>
      </p:sp>
      <p:sp>
        <p:nvSpPr>
          <p:cNvPr id="356" name="Google Shape;356;p2"/>
          <p:cNvSpPr txBox="1">
            <a:spLocks noGrp="1"/>
          </p:cNvSpPr>
          <p:nvPr>
            <p:ph type="body" idx="1"/>
          </p:nvPr>
        </p:nvSpPr>
        <p:spPr>
          <a:xfrm>
            <a:off x="691075" y="2340124"/>
            <a:ext cx="10325100" cy="4406700"/>
          </a:xfrm>
          <a:prstGeom prst="rect">
            <a:avLst/>
          </a:prstGeom>
          <a:noFill/>
          <a:ln>
            <a:noFill/>
          </a:ln>
        </p:spPr>
        <p:txBody>
          <a:bodyPr spcFirstLastPara="1" wrap="square" lIns="91425" tIns="45700" rIns="91425" bIns="45700" anchor="t" anchorCtr="0">
            <a:normAutofit/>
          </a:bodyPr>
          <a:lstStyle/>
          <a:p>
            <a:pPr marL="0" lvl="0" indent="0" algn="l" rtl="0">
              <a:lnSpc>
                <a:spcPct val="115000"/>
              </a:lnSpc>
              <a:spcBef>
                <a:spcPts val="0"/>
              </a:spcBef>
              <a:spcAft>
                <a:spcPts val="0"/>
              </a:spcAft>
              <a:buSzPts val="1500"/>
              <a:buNone/>
            </a:pPr>
            <a:r>
              <a:rPr lang="en-US">
                <a:latin typeface="Proxima Nova"/>
                <a:ea typeface="Proxima Nova"/>
                <a:cs typeface="Proxima Nova"/>
                <a:sym typeface="Proxima Nova"/>
              </a:rPr>
              <a:t>Chosen hypothesis: Higher population density has an adverse effect on hypertension and diabetes of the population.</a:t>
            </a:r>
            <a:endParaRPr>
              <a:latin typeface="Proxima Nova"/>
              <a:ea typeface="Proxima Nova"/>
              <a:cs typeface="Proxima Nova"/>
              <a:sym typeface="Proxima Nova"/>
            </a:endParaRPr>
          </a:p>
          <a:p>
            <a:pPr marL="0" lvl="0" indent="0" algn="l" rtl="0">
              <a:lnSpc>
                <a:spcPct val="115000"/>
              </a:lnSpc>
              <a:spcBef>
                <a:spcPts val="0"/>
              </a:spcBef>
              <a:spcAft>
                <a:spcPts val="0"/>
              </a:spcAft>
              <a:buSzPts val="1500"/>
              <a:buNone/>
            </a:pPr>
            <a:endParaRPr>
              <a:latin typeface="Proxima Nova"/>
              <a:ea typeface="Proxima Nova"/>
              <a:cs typeface="Proxima Nova"/>
              <a:sym typeface="Proxima Nova"/>
            </a:endParaRPr>
          </a:p>
          <a:p>
            <a:pPr marL="0" lvl="0" indent="0" algn="l" rtl="0">
              <a:lnSpc>
                <a:spcPct val="115000"/>
              </a:lnSpc>
              <a:spcBef>
                <a:spcPts val="0"/>
              </a:spcBef>
              <a:spcAft>
                <a:spcPts val="0"/>
              </a:spcAft>
              <a:buSzPts val="1500"/>
              <a:buNone/>
            </a:pPr>
            <a:r>
              <a:rPr lang="en-US">
                <a:latin typeface="Proxima Nova"/>
                <a:ea typeface="Proxima Nova"/>
                <a:cs typeface="Proxima Nova"/>
                <a:sym typeface="Proxima Nova"/>
              </a:rPr>
              <a:t>We will look into the following:</a:t>
            </a:r>
            <a:endParaRPr>
              <a:latin typeface="Proxima Nova"/>
              <a:ea typeface="Proxima Nova"/>
              <a:cs typeface="Proxima Nova"/>
              <a:sym typeface="Proxima Nova"/>
            </a:endParaRPr>
          </a:p>
          <a:p>
            <a:pPr marL="457200" lvl="0" indent="-314325" algn="l" rtl="0">
              <a:lnSpc>
                <a:spcPct val="115000"/>
              </a:lnSpc>
              <a:spcBef>
                <a:spcPts val="0"/>
              </a:spcBef>
              <a:spcAft>
                <a:spcPts val="0"/>
              </a:spcAft>
              <a:buClr>
                <a:schemeClr val="dk1"/>
              </a:buClr>
              <a:buSzPts val="1350"/>
              <a:buFont typeface="Proxima Nova"/>
              <a:buChar char="▪"/>
            </a:pPr>
            <a:r>
              <a:rPr lang="en-US">
                <a:solidFill>
                  <a:schemeClr val="dk1"/>
                </a:solidFill>
                <a:latin typeface="Proxima Nova"/>
                <a:ea typeface="Proxima Nova"/>
                <a:cs typeface="Proxima Nova"/>
                <a:sym typeface="Proxima Nova"/>
              </a:rPr>
              <a:t>Looking into the top 10-15 biggest cities in Massachusetts and in Arizona, and comparing the cases of hypertension and diabetes</a:t>
            </a:r>
            <a:endParaRPr>
              <a:solidFill>
                <a:schemeClr val="dk1"/>
              </a:solidFill>
              <a:latin typeface="Proxima Nova"/>
              <a:ea typeface="Proxima Nova"/>
              <a:cs typeface="Proxima Nova"/>
              <a:sym typeface="Proxima Nova"/>
            </a:endParaRPr>
          </a:p>
          <a:p>
            <a:pPr marL="457200" lvl="0" indent="-314325" algn="l" rtl="0">
              <a:lnSpc>
                <a:spcPct val="115000"/>
              </a:lnSpc>
              <a:spcBef>
                <a:spcPts val="0"/>
              </a:spcBef>
              <a:spcAft>
                <a:spcPts val="0"/>
              </a:spcAft>
              <a:buClr>
                <a:schemeClr val="dk1"/>
              </a:buClr>
              <a:buSzPts val="1350"/>
              <a:buFont typeface="Proxima Nova"/>
              <a:buChar char="▪"/>
            </a:pPr>
            <a:r>
              <a:rPr lang="en-US">
                <a:solidFill>
                  <a:schemeClr val="dk1"/>
                </a:solidFill>
                <a:latin typeface="Proxima Nova"/>
                <a:ea typeface="Proxima Nova"/>
                <a:cs typeface="Proxima Nova"/>
                <a:sym typeface="Proxima Nova"/>
              </a:rPr>
              <a:t>Why Arizona and Massachusetts? They of comparable populations of 7.28M and 6.99M respectively, but Arizona has nearly 11 times the number of square miles. </a:t>
            </a:r>
            <a:endParaRPr>
              <a:solidFill>
                <a:schemeClr val="dk1"/>
              </a:solidFill>
              <a:latin typeface="Proxima Nova"/>
              <a:ea typeface="Proxima Nova"/>
              <a:cs typeface="Proxima Nova"/>
              <a:sym typeface="Proxima Nova"/>
            </a:endParaRPr>
          </a:p>
          <a:p>
            <a:pPr marL="457200" lvl="0" indent="-314325" algn="l" rtl="0">
              <a:lnSpc>
                <a:spcPct val="115000"/>
              </a:lnSpc>
              <a:spcBef>
                <a:spcPts val="0"/>
              </a:spcBef>
              <a:spcAft>
                <a:spcPts val="0"/>
              </a:spcAft>
              <a:buClr>
                <a:schemeClr val="dk1"/>
              </a:buClr>
              <a:buSzPts val="1350"/>
              <a:buFont typeface="Proxima Nova"/>
              <a:buChar char="▪"/>
            </a:pPr>
            <a:r>
              <a:rPr lang="en-US">
                <a:solidFill>
                  <a:schemeClr val="dk1"/>
                </a:solidFill>
                <a:latin typeface="Proxima Nova"/>
                <a:ea typeface="Proxima Nova"/>
                <a:cs typeface="Proxima Nova"/>
                <a:sym typeface="Proxima Nova"/>
              </a:rPr>
              <a:t>Then we will look into the proportions of people who do/do not have the conditions we chose, and compare those within the top 10-15 cities in each of the states, to see if the proportions of the conditions in big cities are similar to each other</a:t>
            </a:r>
            <a:endParaRPr>
              <a:solidFill>
                <a:schemeClr val="dk1"/>
              </a:solidFill>
              <a:latin typeface="Proxima Nova"/>
              <a:ea typeface="Proxima Nova"/>
              <a:cs typeface="Proxima Nova"/>
              <a:sym typeface="Proxima Nova"/>
            </a:endParaRPr>
          </a:p>
          <a:p>
            <a:pPr marL="0" lvl="0" indent="0" algn="l" rtl="0">
              <a:lnSpc>
                <a:spcPct val="115000"/>
              </a:lnSpc>
              <a:spcBef>
                <a:spcPts val="0"/>
              </a:spcBef>
              <a:spcAft>
                <a:spcPts val="0"/>
              </a:spcAft>
              <a:buNone/>
            </a:pPr>
            <a:endParaRPr>
              <a:solidFill>
                <a:schemeClr val="dk1"/>
              </a:solidFill>
              <a:latin typeface="Proxima Nova"/>
              <a:ea typeface="Proxima Nova"/>
              <a:cs typeface="Proxima Nova"/>
              <a:sym typeface="Proxima Nova"/>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Google Shape;361;g1f6f92aaaa9_0_0"/>
          <p:cNvSpPr txBox="1">
            <a:spLocks noGrp="1"/>
          </p:cNvSpPr>
          <p:nvPr>
            <p:ph type="title"/>
          </p:nvPr>
        </p:nvSpPr>
        <p:spPr>
          <a:xfrm>
            <a:off x="770275" y="286350"/>
            <a:ext cx="10325100" cy="693000"/>
          </a:xfrm>
          <a:prstGeom prst="rect">
            <a:avLst/>
          </a:prstGeom>
          <a:noFill/>
          <a:ln>
            <a:noFill/>
          </a:ln>
        </p:spPr>
        <p:txBody>
          <a:bodyPr spcFirstLastPara="1" wrap="square" lIns="91425" tIns="45700" rIns="91425" bIns="45700" anchor="b" anchorCtr="0">
            <a:normAutofit fontScale="90000"/>
          </a:bodyPr>
          <a:lstStyle/>
          <a:p>
            <a:pPr marL="0" lvl="0" indent="0" algn="l" rtl="0">
              <a:lnSpc>
                <a:spcPct val="100000"/>
              </a:lnSpc>
              <a:spcBef>
                <a:spcPts val="0"/>
              </a:spcBef>
              <a:spcAft>
                <a:spcPts val="0"/>
              </a:spcAft>
              <a:buClr>
                <a:schemeClr val="dk2"/>
              </a:buClr>
              <a:buSzPct val="100000"/>
              <a:buFont typeface="Arial"/>
              <a:buNone/>
            </a:pPr>
            <a:r>
              <a:rPr lang="en-US">
                <a:latin typeface="Proxima Nova Semibold"/>
                <a:ea typeface="Proxima Nova Semibold"/>
                <a:cs typeface="Proxima Nova Semibold"/>
                <a:sym typeface="Proxima Nova Semibold"/>
              </a:rPr>
              <a:t>Background Research</a:t>
            </a:r>
            <a:endParaRPr>
              <a:latin typeface="Proxima Nova Semibold"/>
              <a:ea typeface="Proxima Nova Semibold"/>
              <a:cs typeface="Proxima Nova Semibold"/>
              <a:sym typeface="Proxima Nova Semibold"/>
            </a:endParaRPr>
          </a:p>
        </p:txBody>
      </p:sp>
      <p:sp>
        <p:nvSpPr>
          <p:cNvPr id="362" name="Google Shape;362;g1f6f92aaaa9_0_0"/>
          <p:cNvSpPr txBox="1">
            <a:spLocks noGrp="1"/>
          </p:cNvSpPr>
          <p:nvPr>
            <p:ph type="body" idx="1"/>
          </p:nvPr>
        </p:nvSpPr>
        <p:spPr>
          <a:xfrm>
            <a:off x="770275" y="1225650"/>
            <a:ext cx="10325100" cy="4746600"/>
          </a:xfrm>
          <a:prstGeom prst="rect">
            <a:avLst/>
          </a:prstGeom>
          <a:noFill/>
          <a:ln>
            <a:noFill/>
          </a:ln>
        </p:spPr>
        <p:txBody>
          <a:bodyPr spcFirstLastPara="1" wrap="square" lIns="91425" tIns="45700" rIns="91425" bIns="45700" anchor="t" anchorCtr="0">
            <a:noAutofit/>
          </a:bodyPr>
          <a:lstStyle/>
          <a:p>
            <a:pPr marL="457200" lvl="0" indent="-349250" algn="l" rtl="0">
              <a:lnSpc>
                <a:spcPct val="115000"/>
              </a:lnSpc>
              <a:spcBef>
                <a:spcPts val="0"/>
              </a:spcBef>
              <a:spcAft>
                <a:spcPts val="0"/>
              </a:spcAft>
              <a:buClr>
                <a:schemeClr val="dk1"/>
              </a:buClr>
              <a:buSzPts val="1900"/>
              <a:buFont typeface="Proxima Nova"/>
              <a:buChar char="▪"/>
            </a:pPr>
            <a:r>
              <a:rPr lang="en-US" sz="1900">
                <a:solidFill>
                  <a:schemeClr val="dk1"/>
                </a:solidFill>
                <a:latin typeface="Proxima Nova"/>
                <a:ea typeface="Proxima Nova"/>
                <a:cs typeface="Proxima Nova"/>
                <a:sym typeface="Proxima Nova"/>
              </a:rPr>
              <a:t>In a study published by Environ Health Prospect, 230 Latin American Cities that varied from large to small populations, were studied to see if hypertension was in fact more common in higher population dense cities. The study found that, “</a:t>
            </a:r>
            <a:r>
              <a:rPr lang="en-US" sz="1900">
                <a:solidFill>
                  <a:schemeClr val="dk1"/>
                </a:solidFill>
                <a:highlight>
                  <a:srgbClr val="FFFFFF"/>
                </a:highlight>
                <a:latin typeface="Proxima Nova"/>
                <a:ea typeface="Proxima Nova"/>
                <a:cs typeface="Proxima Nova"/>
                <a:sym typeface="Proxima Nova"/>
              </a:rPr>
              <a:t>individuals with hypertension were also more likely to live in more populated cities, in cities with higher levels of fragmentation, in cities with a higher percentage of built-up area, and in cities with mass transit infrastructure (45.2% vs. 41.1%).”</a:t>
            </a:r>
            <a:endParaRPr sz="1900">
              <a:solidFill>
                <a:schemeClr val="dk1"/>
              </a:solidFill>
              <a:highlight>
                <a:srgbClr val="FFFFFF"/>
              </a:highlight>
              <a:latin typeface="Proxima Nova"/>
              <a:ea typeface="Proxima Nova"/>
              <a:cs typeface="Proxima Nova"/>
              <a:sym typeface="Proxima Nova"/>
            </a:endParaRPr>
          </a:p>
          <a:p>
            <a:pPr marL="457200" lvl="0" indent="-349250" algn="l" rtl="0">
              <a:lnSpc>
                <a:spcPct val="115000"/>
              </a:lnSpc>
              <a:spcBef>
                <a:spcPts val="0"/>
              </a:spcBef>
              <a:spcAft>
                <a:spcPts val="0"/>
              </a:spcAft>
              <a:buClr>
                <a:schemeClr val="dk1"/>
              </a:buClr>
              <a:buSzPts val="1900"/>
              <a:buFont typeface="Proxima Nova"/>
              <a:buChar char="▪"/>
            </a:pPr>
            <a:r>
              <a:rPr lang="en-US" sz="1900">
                <a:solidFill>
                  <a:schemeClr val="dk1"/>
                </a:solidFill>
                <a:highlight>
                  <a:srgbClr val="FFFFFF"/>
                </a:highlight>
                <a:latin typeface="Proxima Nova"/>
                <a:ea typeface="Proxima Nova"/>
                <a:cs typeface="Proxima Nova"/>
                <a:sym typeface="Proxima Nova"/>
              </a:rPr>
              <a:t>The American Heart Association studied how noise pollution could affect hypertension in patients. Noise pollution is harmful sounds that occur in large and busy cities. Noise pollution is said to possibly increase stress. The AHA found in their study that, “Greater levels of noise were associated with higher blood pressure levels and greater risk of apparent treatment-resistant hypertension.”</a:t>
            </a:r>
            <a:endParaRPr sz="1900">
              <a:solidFill>
                <a:schemeClr val="dk1"/>
              </a:solidFill>
              <a:highlight>
                <a:srgbClr val="FFFFFF"/>
              </a:highlight>
              <a:latin typeface="Proxima Nova"/>
              <a:ea typeface="Proxima Nova"/>
              <a:cs typeface="Proxima Nova"/>
              <a:sym typeface="Proxima Nova"/>
            </a:endParaRPr>
          </a:p>
          <a:p>
            <a:pPr marL="457200" lvl="0" indent="-349250" algn="l" rtl="0">
              <a:lnSpc>
                <a:spcPct val="115000"/>
              </a:lnSpc>
              <a:spcBef>
                <a:spcPts val="0"/>
              </a:spcBef>
              <a:spcAft>
                <a:spcPts val="0"/>
              </a:spcAft>
              <a:buClr>
                <a:schemeClr val="dk1"/>
              </a:buClr>
              <a:buSzPts val="1900"/>
              <a:buFont typeface="Proxima Nova"/>
              <a:buChar char="▪"/>
            </a:pPr>
            <a:r>
              <a:rPr lang="en-US" sz="1900">
                <a:solidFill>
                  <a:schemeClr val="dk1"/>
                </a:solidFill>
                <a:highlight>
                  <a:srgbClr val="FFFFFF"/>
                </a:highlight>
                <a:latin typeface="Proxima Nova"/>
                <a:ea typeface="Proxima Nova"/>
                <a:cs typeface="Proxima Nova"/>
                <a:sym typeface="Proxima Nova"/>
              </a:rPr>
              <a:t>A study done by Biomed Central found that, “Middle-aged and older adults who lived in densely populated neighbourhoods had higher odds of being overweight.”</a:t>
            </a:r>
            <a:endParaRPr sz="1900">
              <a:solidFill>
                <a:schemeClr val="dk1"/>
              </a:solidFill>
              <a:highlight>
                <a:srgbClr val="FFFFFF"/>
              </a:highlight>
              <a:latin typeface="Proxima Nova"/>
              <a:ea typeface="Proxima Nova"/>
              <a:cs typeface="Proxima Nova"/>
              <a:sym typeface="Proxima Nova"/>
            </a:endParaRPr>
          </a:p>
          <a:p>
            <a:pPr marL="914400" lvl="1" indent="-320675" algn="l" rtl="0">
              <a:lnSpc>
                <a:spcPct val="115000"/>
              </a:lnSpc>
              <a:spcBef>
                <a:spcPts val="0"/>
              </a:spcBef>
              <a:spcAft>
                <a:spcPts val="0"/>
              </a:spcAft>
              <a:buClr>
                <a:schemeClr val="dk1"/>
              </a:buClr>
              <a:buSzPts val="1450"/>
              <a:buFont typeface="Proxima Nova"/>
              <a:buChar char="▪"/>
            </a:pPr>
            <a:r>
              <a:rPr lang="en-US" sz="1900">
                <a:solidFill>
                  <a:schemeClr val="dk1"/>
                </a:solidFill>
                <a:highlight>
                  <a:srgbClr val="FFFFFF"/>
                </a:highlight>
                <a:latin typeface="Proxima Nova"/>
                <a:ea typeface="Proxima Nova"/>
                <a:cs typeface="Proxima Nova"/>
                <a:sym typeface="Proxima Nova"/>
              </a:rPr>
              <a:t>Due to this factor Harvard University found that “85% of diabetics are overweight.”</a:t>
            </a:r>
            <a:endParaRPr sz="1900">
              <a:solidFill>
                <a:schemeClr val="dk1"/>
              </a:solidFill>
              <a:highlight>
                <a:srgbClr val="FFFFFF"/>
              </a:highlight>
              <a:latin typeface="Proxima Nova"/>
              <a:ea typeface="Proxima Nova"/>
              <a:cs typeface="Proxima Nova"/>
              <a:sym typeface="Proxima Nova"/>
            </a:endParaRPr>
          </a:p>
          <a:p>
            <a:pPr marL="914400" lvl="1" indent="-320675" algn="l" rtl="0">
              <a:lnSpc>
                <a:spcPct val="115000"/>
              </a:lnSpc>
              <a:spcBef>
                <a:spcPts val="0"/>
              </a:spcBef>
              <a:spcAft>
                <a:spcPts val="0"/>
              </a:spcAft>
              <a:buClr>
                <a:schemeClr val="dk1"/>
              </a:buClr>
              <a:buSzPts val="1450"/>
              <a:buFont typeface="Proxima Nova"/>
              <a:buChar char="▪"/>
            </a:pPr>
            <a:r>
              <a:rPr lang="en-US" sz="1900">
                <a:solidFill>
                  <a:schemeClr val="dk1"/>
                </a:solidFill>
                <a:highlight>
                  <a:srgbClr val="FFFFFF"/>
                </a:highlight>
                <a:latin typeface="Proxima Nova"/>
                <a:ea typeface="Proxima Nova"/>
                <a:cs typeface="Proxima Nova"/>
                <a:sym typeface="Proxima Nova"/>
              </a:rPr>
              <a:t>The Framingham Heart Study found that, “78% of essential (primary) hypertension in men and 65% in women can be attributed to obesity.”</a:t>
            </a:r>
            <a:endParaRPr sz="1900">
              <a:solidFill>
                <a:schemeClr val="dk1"/>
              </a:solidFill>
              <a:highlight>
                <a:srgbClr val="FFFFFF"/>
              </a:highlight>
              <a:latin typeface="Proxima Nova"/>
              <a:ea typeface="Proxima Nova"/>
              <a:cs typeface="Proxima Nova"/>
              <a:sym typeface="Proxima Nova"/>
            </a:endParaRPr>
          </a:p>
          <a:p>
            <a:pPr marL="0" lvl="0" indent="0" algn="l" rtl="0">
              <a:lnSpc>
                <a:spcPct val="115000"/>
              </a:lnSpc>
              <a:spcBef>
                <a:spcPts val="0"/>
              </a:spcBef>
              <a:spcAft>
                <a:spcPts val="0"/>
              </a:spcAft>
              <a:buNone/>
            </a:pPr>
            <a:endParaRPr sz="1800">
              <a:solidFill>
                <a:schemeClr val="dk1"/>
              </a:solidFill>
              <a:latin typeface="Proxima Nova"/>
              <a:ea typeface="Proxima Nova"/>
              <a:cs typeface="Proxima Nova"/>
              <a:sym typeface="Proxima Nova"/>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Google Shape;367;g21135274354_0_5"/>
          <p:cNvSpPr txBox="1">
            <a:spLocks noGrp="1"/>
          </p:cNvSpPr>
          <p:nvPr>
            <p:ph type="title"/>
          </p:nvPr>
        </p:nvSpPr>
        <p:spPr>
          <a:xfrm>
            <a:off x="691079" y="1"/>
            <a:ext cx="10325100" cy="1442400"/>
          </a:xfrm>
          <a:prstGeom prst="rect">
            <a:avLst/>
          </a:prstGeom>
        </p:spPr>
        <p:txBody>
          <a:bodyPr spcFirstLastPara="1" wrap="square" lIns="91425" tIns="45700" rIns="91425" bIns="45700" anchor="b" anchorCtr="0">
            <a:normAutofit/>
          </a:bodyPr>
          <a:lstStyle/>
          <a:p>
            <a:pPr marL="0" lvl="0" indent="0" algn="l" rtl="0">
              <a:spcBef>
                <a:spcPts val="0"/>
              </a:spcBef>
              <a:spcAft>
                <a:spcPts val="0"/>
              </a:spcAft>
              <a:buNone/>
            </a:pPr>
            <a:r>
              <a:rPr lang="en-US">
                <a:latin typeface="Proxima Nova Semibold"/>
                <a:ea typeface="Proxima Nova Semibold"/>
                <a:cs typeface="Proxima Nova Semibold"/>
                <a:sym typeface="Proxima Nova Semibold"/>
              </a:rPr>
              <a:t>Problem Research: Proportion in Mass.</a:t>
            </a:r>
            <a:endParaRPr>
              <a:latin typeface="Proxima Nova Semibold"/>
              <a:ea typeface="Proxima Nova Semibold"/>
              <a:cs typeface="Proxima Nova Semibold"/>
              <a:sym typeface="Proxima Nova Semibold"/>
            </a:endParaRPr>
          </a:p>
        </p:txBody>
      </p:sp>
      <p:sp>
        <p:nvSpPr>
          <p:cNvPr id="368" name="Google Shape;368;g21135274354_0_5"/>
          <p:cNvSpPr txBox="1"/>
          <p:nvPr/>
        </p:nvSpPr>
        <p:spPr>
          <a:xfrm>
            <a:off x="9089675" y="2482425"/>
            <a:ext cx="2783400" cy="26304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US">
                <a:latin typeface="Proxima Nova"/>
                <a:ea typeface="Proxima Nova"/>
                <a:cs typeface="Proxima Nova"/>
                <a:sym typeface="Proxima Nova"/>
              </a:rPr>
              <a:t>This graph shows the distribution of how many patients in Massachusetts do and do not have the conditions (hypertension/diabetes) in our total population sample. We can observe that approximately 3000 fell into the TRUE category and approximately 2600 fell into the FALSE category.</a:t>
            </a:r>
            <a:endParaRPr>
              <a:latin typeface="Proxima Nova"/>
              <a:ea typeface="Proxima Nova"/>
              <a:cs typeface="Proxima Nova"/>
              <a:sym typeface="Proxima Nova"/>
            </a:endParaRPr>
          </a:p>
        </p:txBody>
      </p:sp>
      <p:pic>
        <p:nvPicPr>
          <p:cNvPr id="369" name="Google Shape;369;g21135274354_0_5"/>
          <p:cNvPicPr preferRelativeResize="0"/>
          <p:nvPr/>
        </p:nvPicPr>
        <p:blipFill>
          <a:blip r:embed="rId3">
            <a:alphaModFix/>
          </a:blip>
          <a:stretch>
            <a:fillRect/>
          </a:stretch>
        </p:blipFill>
        <p:spPr>
          <a:xfrm>
            <a:off x="498325" y="1442400"/>
            <a:ext cx="8509251" cy="52514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Google Shape;374;g2174e5be7b5_3_0"/>
          <p:cNvSpPr txBox="1">
            <a:spLocks noGrp="1"/>
          </p:cNvSpPr>
          <p:nvPr>
            <p:ph type="title"/>
          </p:nvPr>
        </p:nvSpPr>
        <p:spPr>
          <a:xfrm>
            <a:off x="691079" y="1"/>
            <a:ext cx="10325100" cy="1442400"/>
          </a:xfrm>
          <a:prstGeom prst="rect">
            <a:avLst/>
          </a:prstGeom>
        </p:spPr>
        <p:txBody>
          <a:bodyPr spcFirstLastPara="1" wrap="square" lIns="91425" tIns="45700" rIns="91425" bIns="45700" anchor="b" anchorCtr="0">
            <a:normAutofit/>
          </a:bodyPr>
          <a:lstStyle/>
          <a:p>
            <a:pPr marL="0" lvl="0" indent="0" algn="l" rtl="0">
              <a:spcBef>
                <a:spcPts val="0"/>
              </a:spcBef>
              <a:spcAft>
                <a:spcPts val="0"/>
              </a:spcAft>
              <a:buNone/>
            </a:pPr>
            <a:r>
              <a:rPr lang="en-US">
                <a:latin typeface="Proxima Nova Semibold"/>
                <a:ea typeface="Proxima Nova Semibold"/>
                <a:cs typeface="Proxima Nova Semibold"/>
                <a:sym typeface="Proxima Nova Semibold"/>
              </a:rPr>
              <a:t>Proportions in Arizona</a:t>
            </a:r>
            <a:endParaRPr>
              <a:latin typeface="Proxima Nova Semibold"/>
              <a:ea typeface="Proxima Nova Semibold"/>
              <a:cs typeface="Proxima Nova Semibold"/>
              <a:sym typeface="Proxima Nova Semibold"/>
            </a:endParaRPr>
          </a:p>
        </p:txBody>
      </p:sp>
      <p:pic>
        <p:nvPicPr>
          <p:cNvPr id="375" name="Google Shape;375;g2174e5be7b5_3_0"/>
          <p:cNvPicPr preferRelativeResize="0"/>
          <p:nvPr/>
        </p:nvPicPr>
        <p:blipFill>
          <a:blip r:embed="rId3">
            <a:alphaModFix/>
          </a:blip>
          <a:stretch>
            <a:fillRect/>
          </a:stretch>
        </p:blipFill>
        <p:spPr>
          <a:xfrm>
            <a:off x="3583075" y="1442400"/>
            <a:ext cx="8487826" cy="5238200"/>
          </a:xfrm>
          <a:prstGeom prst="rect">
            <a:avLst/>
          </a:prstGeom>
          <a:noFill/>
          <a:ln>
            <a:noFill/>
          </a:ln>
        </p:spPr>
      </p:pic>
      <p:sp>
        <p:nvSpPr>
          <p:cNvPr id="376" name="Google Shape;376;g2174e5be7b5_3_0"/>
          <p:cNvSpPr txBox="1"/>
          <p:nvPr/>
        </p:nvSpPr>
        <p:spPr>
          <a:xfrm>
            <a:off x="479225" y="2622400"/>
            <a:ext cx="2783400" cy="26304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US">
                <a:latin typeface="Proxima Nova"/>
                <a:ea typeface="Proxima Nova"/>
                <a:cs typeface="Proxima Nova"/>
                <a:sym typeface="Proxima Nova"/>
              </a:rPr>
              <a:t>This graph shows the distribution of how many patients in Arizona do and do not have the conditions (hypertension/diabetes) in our total population sample. We can observe that approximately 475 fell into the TRUE category and approximately 700 fell into the FALSE category.</a:t>
            </a:r>
            <a:endParaRPr>
              <a:latin typeface="Proxima Nova"/>
              <a:ea typeface="Proxima Nova"/>
              <a:cs typeface="Proxima Nova"/>
              <a:sym typeface="Proxima Nova"/>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sp>
        <p:nvSpPr>
          <p:cNvPr id="381" name="Google Shape;381;g1f489c3ebe9_0_0"/>
          <p:cNvSpPr txBox="1">
            <a:spLocks noGrp="1"/>
          </p:cNvSpPr>
          <p:nvPr>
            <p:ph type="title"/>
          </p:nvPr>
        </p:nvSpPr>
        <p:spPr>
          <a:xfrm>
            <a:off x="691079" y="1"/>
            <a:ext cx="10325100" cy="1442400"/>
          </a:xfrm>
          <a:prstGeom prst="rect">
            <a:avLst/>
          </a:prstGeom>
        </p:spPr>
        <p:txBody>
          <a:bodyPr spcFirstLastPara="1" wrap="square" lIns="91425" tIns="45700" rIns="91425" bIns="45700" anchor="b" anchorCtr="0">
            <a:normAutofit/>
          </a:bodyPr>
          <a:lstStyle/>
          <a:p>
            <a:pPr marL="0" lvl="0" indent="0" algn="l" rtl="0">
              <a:spcBef>
                <a:spcPts val="0"/>
              </a:spcBef>
              <a:spcAft>
                <a:spcPts val="0"/>
              </a:spcAft>
              <a:buNone/>
            </a:pPr>
            <a:r>
              <a:rPr lang="en-US">
                <a:latin typeface="Proxima Nova Semibold"/>
                <a:ea typeface="Proxima Nova Semibold"/>
                <a:cs typeface="Proxima Nova Semibold"/>
                <a:sym typeface="Proxima Nova Semibold"/>
              </a:rPr>
              <a:t>Massachusetts Gender Distribution</a:t>
            </a:r>
            <a:endParaRPr>
              <a:latin typeface="Proxima Nova Semibold"/>
              <a:ea typeface="Proxima Nova Semibold"/>
              <a:cs typeface="Proxima Nova Semibold"/>
              <a:sym typeface="Proxima Nova Semibold"/>
            </a:endParaRPr>
          </a:p>
        </p:txBody>
      </p:sp>
      <p:sp>
        <p:nvSpPr>
          <p:cNvPr id="382" name="Google Shape;382;g1f489c3ebe9_0_0"/>
          <p:cNvSpPr txBox="1"/>
          <p:nvPr/>
        </p:nvSpPr>
        <p:spPr>
          <a:xfrm>
            <a:off x="8368450" y="1910425"/>
            <a:ext cx="3473100" cy="41175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US">
                <a:latin typeface="Proxima Nova"/>
                <a:ea typeface="Proxima Nova"/>
                <a:cs typeface="Proxima Nova"/>
                <a:sym typeface="Proxima Nova"/>
              </a:rPr>
              <a:t>This graph shows the distribution of patients with either Hypertension or Diabetes in Massachusetts. It is separated between males and females. In total the population had 2834 Males and 2819 Females. Of these people 1595 Males and 1413 Females had either Hypertension of Diabetes. This shows us that 56% of males  and 50% of females had either Hypertension or Diabetes, meaning that men were 6% more likely to be diagnosed with either of these conditions. Overall out of those who had hypertension or diabetes 53% were males and 47% were females, proving that men were more likely to have either of these conditions.</a:t>
            </a:r>
            <a:endParaRPr>
              <a:latin typeface="Proxima Nova"/>
              <a:ea typeface="Proxima Nova"/>
              <a:cs typeface="Proxima Nova"/>
              <a:sym typeface="Proxima Nova"/>
            </a:endParaRPr>
          </a:p>
        </p:txBody>
      </p:sp>
      <p:sp>
        <p:nvSpPr>
          <p:cNvPr id="383" name="Google Shape;383;g1f489c3ebe9_0_0"/>
          <p:cNvSpPr txBox="1"/>
          <p:nvPr/>
        </p:nvSpPr>
        <p:spPr>
          <a:xfrm>
            <a:off x="11198975" y="4936775"/>
            <a:ext cx="1003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pic>
        <p:nvPicPr>
          <p:cNvPr id="384" name="Google Shape;384;g1f489c3ebe9_0_0"/>
          <p:cNvPicPr preferRelativeResize="0"/>
          <p:nvPr/>
        </p:nvPicPr>
        <p:blipFill>
          <a:blip r:embed="rId3">
            <a:alphaModFix/>
          </a:blip>
          <a:stretch>
            <a:fillRect/>
          </a:stretch>
        </p:blipFill>
        <p:spPr>
          <a:xfrm>
            <a:off x="691075" y="1442400"/>
            <a:ext cx="7408025" cy="5137750"/>
          </a:xfrm>
          <a:prstGeom prst="rect">
            <a:avLst/>
          </a:prstGeom>
          <a:noFill/>
          <a:ln>
            <a:noFill/>
          </a:ln>
        </p:spPr>
      </p:pic>
      <p:sp>
        <p:nvSpPr>
          <p:cNvPr id="385" name="Google Shape;385;g1f489c3ebe9_0_0"/>
          <p:cNvSpPr txBox="1"/>
          <p:nvPr/>
        </p:nvSpPr>
        <p:spPr>
          <a:xfrm>
            <a:off x="6839650" y="2717175"/>
            <a:ext cx="1528800" cy="400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US">
                <a:latin typeface="Proxima Nova"/>
                <a:ea typeface="Proxima Nova"/>
                <a:cs typeface="Proxima Nova"/>
                <a:sym typeface="Proxima Nova"/>
              </a:rPr>
              <a:t>1,595 - 53%</a:t>
            </a:r>
            <a:endParaRPr>
              <a:latin typeface="Proxima Nova"/>
              <a:ea typeface="Proxima Nova"/>
              <a:cs typeface="Proxima Nova"/>
              <a:sym typeface="Proxima Nova"/>
            </a:endParaRPr>
          </a:p>
        </p:txBody>
      </p:sp>
      <p:sp>
        <p:nvSpPr>
          <p:cNvPr id="386" name="Google Shape;386;g1f489c3ebe9_0_0"/>
          <p:cNvSpPr txBox="1"/>
          <p:nvPr/>
        </p:nvSpPr>
        <p:spPr>
          <a:xfrm>
            <a:off x="6199825" y="4703050"/>
            <a:ext cx="1297500" cy="400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US">
                <a:latin typeface="Proxima Nova"/>
                <a:ea typeface="Proxima Nova"/>
                <a:cs typeface="Proxima Nova"/>
                <a:sym typeface="Proxima Nova"/>
              </a:rPr>
              <a:t>1,413 - 47%</a:t>
            </a:r>
            <a:endParaRPr>
              <a:latin typeface="Proxima Nova"/>
              <a:ea typeface="Proxima Nova"/>
              <a:cs typeface="Proxima Nova"/>
              <a:sym typeface="Proxima Nova"/>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391" name="Google Shape;391;g1f6d0f4fb24_0_41"/>
          <p:cNvSpPr txBox="1">
            <a:spLocks noGrp="1"/>
          </p:cNvSpPr>
          <p:nvPr>
            <p:ph type="title"/>
          </p:nvPr>
        </p:nvSpPr>
        <p:spPr>
          <a:xfrm>
            <a:off x="691079" y="1"/>
            <a:ext cx="10325100" cy="1442400"/>
          </a:xfrm>
          <a:prstGeom prst="rect">
            <a:avLst/>
          </a:prstGeom>
        </p:spPr>
        <p:txBody>
          <a:bodyPr spcFirstLastPara="1" wrap="square" lIns="91425" tIns="45700" rIns="91425" bIns="45700" anchor="b" anchorCtr="0">
            <a:normAutofit/>
          </a:bodyPr>
          <a:lstStyle/>
          <a:p>
            <a:pPr marL="0" lvl="0" indent="0" algn="l" rtl="0">
              <a:spcBef>
                <a:spcPts val="0"/>
              </a:spcBef>
              <a:spcAft>
                <a:spcPts val="0"/>
              </a:spcAft>
              <a:buNone/>
            </a:pPr>
            <a:r>
              <a:rPr lang="en-US">
                <a:latin typeface="Proxima Nova Semibold"/>
                <a:ea typeface="Proxima Nova Semibold"/>
                <a:cs typeface="Proxima Nova Semibold"/>
                <a:sym typeface="Proxima Nova Semibold"/>
              </a:rPr>
              <a:t>Arizona Gender Distribution</a:t>
            </a:r>
            <a:endParaRPr>
              <a:latin typeface="Proxima Nova Semibold"/>
              <a:ea typeface="Proxima Nova Semibold"/>
              <a:cs typeface="Proxima Nova Semibold"/>
              <a:sym typeface="Proxima Nova Semibold"/>
            </a:endParaRPr>
          </a:p>
        </p:txBody>
      </p:sp>
      <p:sp>
        <p:nvSpPr>
          <p:cNvPr id="392" name="Google Shape;392;g1f6d0f4fb24_0_41"/>
          <p:cNvSpPr txBox="1"/>
          <p:nvPr/>
        </p:nvSpPr>
        <p:spPr>
          <a:xfrm>
            <a:off x="8368450" y="1910425"/>
            <a:ext cx="3473100" cy="400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endParaRPr>
              <a:latin typeface="Proxima Nova"/>
              <a:ea typeface="Proxima Nova"/>
              <a:cs typeface="Proxima Nova"/>
              <a:sym typeface="Proxima Nova"/>
            </a:endParaRPr>
          </a:p>
        </p:txBody>
      </p:sp>
      <p:sp>
        <p:nvSpPr>
          <p:cNvPr id="393" name="Google Shape;393;g1f6d0f4fb24_0_41"/>
          <p:cNvSpPr txBox="1"/>
          <p:nvPr/>
        </p:nvSpPr>
        <p:spPr>
          <a:xfrm>
            <a:off x="11198975" y="4936775"/>
            <a:ext cx="1003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pic>
        <p:nvPicPr>
          <p:cNvPr id="394" name="Google Shape;394;g1f6d0f4fb24_0_41"/>
          <p:cNvPicPr preferRelativeResize="0"/>
          <p:nvPr/>
        </p:nvPicPr>
        <p:blipFill>
          <a:blip r:embed="rId3">
            <a:alphaModFix/>
          </a:blip>
          <a:stretch>
            <a:fillRect/>
          </a:stretch>
        </p:blipFill>
        <p:spPr>
          <a:xfrm>
            <a:off x="691075" y="1442400"/>
            <a:ext cx="7423850" cy="5242650"/>
          </a:xfrm>
          <a:prstGeom prst="rect">
            <a:avLst/>
          </a:prstGeom>
          <a:noFill/>
          <a:ln>
            <a:noFill/>
          </a:ln>
        </p:spPr>
      </p:pic>
      <p:sp>
        <p:nvSpPr>
          <p:cNvPr id="395" name="Google Shape;395;g1f6d0f4fb24_0_41"/>
          <p:cNvSpPr txBox="1"/>
          <p:nvPr/>
        </p:nvSpPr>
        <p:spPr>
          <a:xfrm>
            <a:off x="6839650" y="2872625"/>
            <a:ext cx="1528800" cy="400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US">
                <a:latin typeface="Proxima Nova"/>
                <a:ea typeface="Proxima Nova"/>
                <a:cs typeface="Proxima Nova"/>
                <a:sym typeface="Proxima Nova"/>
              </a:rPr>
              <a:t>250 - 55%</a:t>
            </a:r>
            <a:endParaRPr>
              <a:latin typeface="Proxima Nova"/>
              <a:ea typeface="Proxima Nova"/>
              <a:cs typeface="Proxima Nova"/>
              <a:sym typeface="Proxima Nova"/>
            </a:endParaRPr>
          </a:p>
        </p:txBody>
      </p:sp>
      <p:sp>
        <p:nvSpPr>
          <p:cNvPr id="396" name="Google Shape;396;g1f6d0f4fb24_0_41"/>
          <p:cNvSpPr txBox="1"/>
          <p:nvPr/>
        </p:nvSpPr>
        <p:spPr>
          <a:xfrm>
            <a:off x="5993925" y="4829750"/>
            <a:ext cx="1297500" cy="400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US">
                <a:latin typeface="Proxima Nova"/>
                <a:ea typeface="Proxima Nova"/>
                <a:cs typeface="Proxima Nova"/>
                <a:sym typeface="Proxima Nova"/>
              </a:rPr>
              <a:t>208 - 45%</a:t>
            </a:r>
            <a:endParaRPr>
              <a:latin typeface="Proxima Nova"/>
              <a:ea typeface="Proxima Nova"/>
              <a:cs typeface="Proxima Nova"/>
              <a:sym typeface="Proxima Nova"/>
            </a:endParaRPr>
          </a:p>
        </p:txBody>
      </p:sp>
      <p:sp>
        <p:nvSpPr>
          <p:cNvPr id="397" name="Google Shape;397;g1f6d0f4fb24_0_41"/>
          <p:cNvSpPr txBox="1"/>
          <p:nvPr/>
        </p:nvSpPr>
        <p:spPr>
          <a:xfrm>
            <a:off x="8368450" y="1328550"/>
            <a:ext cx="3473100" cy="53565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US">
                <a:latin typeface="Proxima Nova"/>
                <a:ea typeface="Proxima Nova"/>
                <a:cs typeface="Proxima Nova"/>
                <a:sym typeface="Proxima Nova"/>
              </a:rPr>
              <a:t>This graph shows the distribution of patients with either Hypertension or Diabetes in Arizona. It is separated between males and females. This population had less people than Massachusetts, so the total the population had 597 Males and 550 Females. Of these people 250 Males and 208 Females had either Hypertension of Diabetes. This shows us that 42% of males and 38% of females had either Hypertension or Diabetes, meaning that men were 4% more likely to be diagnosed with either of these conditions. We found it interesting how this population was much less likely to have these conditions. Overall out of those who had hypertension or diabetes 55% were males and 45% were females, again proving that men were more likely to have either of these conditions.</a:t>
            </a:r>
            <a:endParaRPr>
              <a:latin typeface="Proxima Nova"/>
              <a:ea typeface="Proxima Nova"/>
              <a:cs typeface="Proxima Nova"/>
              <a:sym typeface="Proxima Nova"/>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pic>
        <p:nvPicPr>
          <p:cNvPr id="402" name="Google Shape;402;g1f48c8bfb4e_1_0"/>
          <p:cNvPicPr preferRelativeResize="0"/>
          <p:nvPr/>
        </p:nvPicPr>
        <p:blipFill rotWithShape="1">
          <a:blip r:embed="rId3">
            <a:alphaModFix/>
          </a:blip>
          <a:srcRect l="5211" r="4470"/>
          <a:stretch/>
        </p:blipFill>
        <p:spPr>
          <a:xfrm>
            <a:off x="437850" y="0"/>
            <a:ext cx="10044298" cy="6857998"/>
          </a:xfrm>
          <a:prstGeom prst="rect">
            <a:avLst/>
          </a:prstGeom>
          <a:noFill/>
          <a:ln>
            <a:noFill/>
          </a:ln>
        </p:spPr>
      </p:pic>
      <p:sp>
        <p:nvSpPr>
          <p:cNvPr id="403" name="Google Shape;403;g1f48c8bfb4e_1_0"/>
          <p:cNvSpPr txBox="1"/>
          <p:nvPr/>
        </p:nvSpPr>
        <p:spPr>
          <a:xfrm>
            <a:off x="8799275" y="737800"/>
            <a:ext cx="2939100" cy="1908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latin typeface="Proxima Nova"/>
                <a:ea typeface="Proxima Nova"/>
                <a:cs typeface="Proxima Nova"/>
                <a:sym typeface="Proxima Nova"/>
              </a:rPr>
              <a:t>This visualization is a heat map of Massachusetts that shows the number of cases by color and number of persons for which we have data by size, all on an X-Y Axis of the longitude and latitude to how the different cities we have data in.</a:t>
            </a:r>
            <a:endParaRPr>
              <a:latin typeface="Proxima Nova"/>
              <a:ea typeface="Proxima Nova"/>
              <a:cs typeface="Proxima Nova"/>
              <a:sym typeface="Proxima Nova"/>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pic>
        <p:nvPicPr>
          <p:cNvPr id="408" name="Google Shape;408;g1f6d0f4fb24_0_0"/>
          <p:cNvPicPr preferRelativeResize="0"/>
          <p:nvPr/>
        </p:nvPicPr>
        <p:blipFill>
          <a:blip r:embed="rId3">
            <a:alphaModFix/>
          </a:blip>
          <a:stretch>
            <a:fillRect/>
          </a:stretch>
        </p:blipFill>
        <p:spPr>
          <a:xfrm>
            <a:off x="0" y="162675"/>
            <a:ext cx="9799775" cy="6532650"/>
          </a:xfrm>
          <a:prstGeom prst="rect">
            <a:avLst/>
          </a:prstGeom>
          <a:noFill/>
          <a:ln>
            <a:noFill/>
          </a:ln>
        </p:spPr>
      </p:pic>
      <p:sp>
        <p:nvSpPr>
          <p:cNvPr id="409" name="Google Shape;409;g1f6d0f4fb24_0_0"/>
          <p:cNvSpPr txBox="1"/>
          <p:nvPr/>
        </p:nvSpPr>
        <p:spPr>
          <a:xfrm>
            <a:off x="8862625" y="912000"/>
            <a:ext cx="3107700" cy="169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latin typeface="Proxima Nova"/>
                <a:ea typeface="Proxima Nova"/>
                <a:cs typeface="Proxima Nova"/>
                <a:sym typeface="Proxima Nova"/>
              </a:rPr>
              <a:t>This visualization displays a heat map of the second population we analyzed. This shows how common hypertension or diabetes is in Arizona. It is clear that the two major cities have the highest count of hypertension or diabetes.</a:t>
            </a:r>
            <a:endParaRPr>
              <a:latin typeface="Proxima Nova"/>
              <a:ea typeface="Proxima Nova"/>
              <a:cs typeface="Proxima Nova"/>
              <a:sym typeface="Proxima Nova"/>
            </a:endParaRPr>
          </a:p>
        </p:txBody>
      </p:sp>
      <p:sp>
        <p:nvSpPr>
          <p:cNvPr id="410" name="Google Shape;410;g1f6d0f4fb24_0_0"/>
          <p:cNvSpPr txBox="1"/>
          <p:nvPr/>
        </p:nvSpPr>
        <p:spPr>
          <a:xfrm>
            <a:off x="8862625" y="4152900"/>
            <a:ext cx="3107700" cy="1908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latin typeface="Proxima Nova"/>
                <a:ea typeface="Proxima Nova"/>
                <a:cs typeface="Proxima Nova"/>
                <a:sym typeface="Proxima Nova"/>
              </a:rPr>
              <a:t>The city in the middle is Phoenix which has the largest population in Arizona with around 1.6 million people and the city under it with the second most cases is Tucson which is also the second largest city in Arizona with a population around 600,000.</a:t>
            </a:r>
            <a:endParaRPr>
              <a:latin typeface="Proxima Nova"/>
              <a:ea typeface="Proxima Nova"/>
              <a:cs typeface="Proxima Nova"/>
              <a:sym typeface="Proxima Nova"/>
            </a:endParaRPr>
          </a:p>
        </p:txBody>
      </p:sp>
    </p:spTree>
  </p:cSld>
  <p:clrMapOvr>
    <a:masterClrMapping/>
  </p:clrMapOvr>
</p:sld>
</file>

<file path=ppt/theme/theme1.xml><?xml version="1.0" encoding="utf-8"?>
<a:theme xmlns:a="http://schemas.openxmlformats.org/drawingml/2006/main" name="CosineVTI">
  <a:themeElements>
    <a:clrScheme name="Office">
      <a:dk1>
        <a:srgbClr val="000000"/>
      </a:dk1>
      <a:lt1>
        <a:srgbClr val="FFFFFF"/>
      </a:lt1>
      <a:dk2>
        <a:srgbClr val="1D242E"/>
      </a:dk2>
      <a:lt2>
        <a:srgbClr val="F2F1F1"/>
      </a:lt2>
      <a:accent1>
        <a:srgbClr val="4472C4"/>
      </a:accent1>
      <a:accent2>
        <a:srgbClr val="ED7D31"/>
      </a:accent2>
      <a:accent3>
        <a:srgbClr val="A3A3A3"/>
      </a:accent3>
      <a:accent4>
        <a:srgbClr val="CF9B00"/>
      </a:accent4>
      <a:accent5>
        <a:srgbClr val="5B9BD5"/>
      </a:accent5>
      <a:accent6>
        <a:srgbClr val="70AD47"/>
      </a:accent6>
      <a:hlink>
        <a:srgbClr val="D26012"/>
      </a:hlink>
      <a:folHlink>
        <a:srgbClr val="9A587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F6309ABFCF3B674AAFEA2F368B272D16" ma:contentTypeVersion="9" ma:contentTypeDescription="Create a new document." ma:contentTypeScope="" ma:versionID="171bf33ea9b61b4253e0ad2da1367b73">
  <xsd:schema xmlns:xsd="http://www.w3.org/2001/XMLSchema" xmlns:xs="http://www.w3.org/2001/XMLSchema" xmlns:p="http://schemas.microsoft.com/office/2006/metadata/properties" xmlns:ns2="8ffee585-559f-4000-b831-f1ae71953c0f" targetNamespace="http://schemas.microsoft.com/office/2006/metadata/properties" ma:root="true" ma:fieldsID="c20823c46c01843ba7773c0a6d3691c8" ns2:_="">
    <xsd:import namespace="8ffee585-559f-4000-b831-f1ae71953c0f"/>
    <xsd:element name="properties">
      <xsd:complexType>
        <xsd:sequence>
          <xsd:element name="documentManagement">
            <xsd:complexType>
              <xsd:all>
                <xsd:element ref="ns2:MediaServiceMetadata" minOccurs="0"/>
                <xsd:element ref="ns2:MediaServiceFastMetadata" minOccurs="0"/>
                <xsd:element ref="ns2:lcf76f155ced4ddcb4097134ff3c332f" minOccurs="0"/>
                <xsd:element ref="ns2:MediaServiceOCR" minOccurs="0"/>
                <xsd:element ref="ns2:MediaServiceGenerationTime" minOccurs="0"/>
                <xsd:element ref="ns2:MediaServiceEventHashCode" minOccurs="0"/>
                <xsd:element ref="ns2:MediaServiceDateTake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ffee585-559f-4000-b831-f1ae71953c0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1" nillable="true" ma:taxonomy="true" ma:internalName="lcf76f155ced4ddcb4097134ff3c332f" ma:taxonomyFieldName="MediaServiceImageTags" ma:displayName="Image Tags" ma:readOnly="false" ma:fieldId="{5cf76f15-5ced-4ddc-b409-7134ff3c332f}" ma:taxonomyMulti="true" ma:sspId="2d03f021-7260-47c4-a966-efcc8f4531e6" ma:termSetId="09814cd3-568e-fe90-9814-8d621ff8fb84" ma:anchorId="fba54fb3-c3e1-fe81-a776-ca4b69148c4d" ma:open="true" ma:isKeyword="false">
      <xsd:complexType>
        <xsd:sequence>
          <xsd:element ref="pc:Terms" minOccurs="0" maxOccurs="1"/>
        </xsd:sequence>
      </xsd:complexType>
    </xsd:element>
    <xsd:element name="MediaServiceOCR" ma:index="12" nillable="true" ma:displayName="Extracted Text" ma:internalName="MediaServiceOCR" ma:readOnly="true">
      <xsd:simpleType>
        <xsd:restriction base="dms:Note">
          <xsd:maxLength value="255"/>
        </xsd:restriction>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DateTaken" ma:index="15" nillable="true" ma:displayName="MediaServiceDateTaken" ma:hidden="true" ma:indexed="true" ma:internalName="MediaServiceDateTaken" ma:readOnly="true">
      <xsd:simpleType>
        <xsd:restriction base="dms:Text"/>
      </xsd:simpleType>
    </xsd:element>
    <xsd:element name="MediaLengthInSeconds" ma:index="16"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8ffee585-559f-4000-b831-f1ae71953c0f">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F5C1C9F5-650A-4F68-97A8-98AA118C5EE4}">
  <ds:schemaRefs>
    <ds:schemaRef ds:uri="http://schemas.microsoft.com/sharepoint/v3/contenttype/forms"/>
  </ds:schemaRefs>
</ds:datastoreItem>
</file>

<file path=customXml/itemProps2.xml><?xml version="1.0" encoding="utf-8"?>
<ds:datastoreItem xmlns:ds="http://schemas.openxmlformats.org/officeDocument/2006/customXml" ds:itemID="{95BA4207-E363-4B1F-B6DE-0A273DE5DCC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ffee585-559f-4000-b831-f1ae71953c0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093C0DCC-B786-4327-89F5-89AF9F476961}">
  <ds:schemaRefs>
    <ds:schemaRef ds:uri="http://schemas.microsoft.com/office/2006/metadata/properties"/>
    <ds:schemaRef ds:uri="http://schemas.microsoft.com/office/infopath/2007/PartnerControls"/>
    <ds:schemaRef ds:uri="8ffee585-559f-4000-b831-f1ae71953c0f"/>
  </ds:schemaRefs>
</ds:datastoreItem>
</file>

<file path=docProps/app.xml><?xml version="1.0" encoding="utf-8"?>
<Properties xmlns="http://schemas.openxmlformats.org/officeDocument/2006/extended-properties" xmlns:vt="http://schemas.openxmlformats.org/officeDocument/2006/docPropsVTypes">
  <TotalTime>0</TotalTime>
  <Words>1697</Words>
  <Application>Microsoft Office PowerPoint</Application>
  <PresentationFormat>Widescreen</PresentationFormat>
  <Paragraphs>65</Paragraphs>
  <Slides>18</Slides>
  <Notes>18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Noto Sans Symbols</vt:lpstr>
      <vt:lpstr>Proxima Nova</vt:lpstr>
      <vt:lpstr>Arial</vt:lpstr>
      <vt:lpstr>Proxima Nova Semibold</vt:lpstr>
      <vt:lpstr>CosineVTI</vt:lpstr>
      <vt:lpstr>Team 2 Project </vt:lpstr>
      <vt:lpstr>Introduction</vt:lpstr>
      <vt:lpstr>Background Research</vt:lpstr>
      <vt:lpstr>Problem Research: Proportion in Mass.</vt:lpstr>
      <vt:lpstr>Proportions in Arizona</vt:lpstr>
      <vt:lpstr>Massachusetts Gender Distribution</vt:lpstr>
      <vt:lpstr>Arizona Gender Distribution</vt:lpstr>
      <vt:lpstr>PowerPoint Presentation</vt:lpstr>
      <vt:lpstr>PowerPoint Presentation</vt:lpstr>
      <vt:lpstr>PowerPoint Presentation</vt:lpstr>
      <vt:lpstr>PowerPoint Presentation</vt:lpstr>
      <vt:lpstr>Proportion of Hypertension/Diabetes in Massachusetts</vt:lpstr>
      <vt:lpstr>Proportion of Hypertension/Diabetes in Arizona</vt:lpstr>
      <vt:lpstr>Hypothesis Testing </vt:lpstr>
      <vt:lpstr>Outcome</vt:lpstr>
      <vt:lpstr>Summary</vt:lpstr>
      <vt:lpstr>Future Work</vt:lpstr>
      <vt:lpstr>Works Cited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Team 2 Project </dc:title>
  <dc:creator>Noa Scharf</dc:creator>
  <cp:lastModifiedBy>Daria Stepanova</cp:lastModifiedBy>
  <cp:revision>1</cp:revision>
  <dcterms:created xsi:type="dcterms:W3CDTF">2023-02-24T15:38:17Z</dcterms:created>
  <dcterms:modified xsi:type="dcterms:W3CDTF">2023-09-01T22:29:37Z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0x010100F6309ABFCF3B674AAFEA2F368B272D16</vt:lpwstr>
  </property>
</Properties>
</file>